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26"/>
  </p:notesMasterIdLst>
  <p:sldIdLst>
    <p:sldId id="261" r:id="rId2"/>
    <p:sldId id="263" r:id="rId3"/>
    <p:sldId id="283" r:id="rId4"/>
    <p:sldId id="302" r:id="rId5"/>
    <p:sldId id="297" r:id="rId6"/>
    <p:sldId id="300" r:id="rId7"/>
    <p:sldId id="301" r:id="rId8"/>
    <p:sldId id="295" r:id="rId9"/>
    <p:sldId id="280" r:id="rId10"/>
    <p:sldId id="284" r:id="rId11"/>
    <p:sldId id="278" r:id="rId12"/>
    <p:sldId id="29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94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25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Tickets/Day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Sheet1!$A$10:$A$18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(1.0)</c:v>
                </c:pt>
                <c:pt idx="5">
                  <c:v>2016 (2.0)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Sheet1!$C$10:$C$18</c:f>
              <c:numCache>
                <c:formatCode>0.00</c:formatCode>
                <c:ptCount val="9"/>
                <c:pt idx="0">
                  <c:v>3.8054794520547945</c:v>
                </c:pt>
                <c:pt idx="1">
                  <c:v>6.2575342465753421</c:v>
                </c:pt>
                <c:pt idx="2">
                  <c:v>8.3561643835616444</c:v>
                </c:pt>
                <c:pt idx="3">
                  <c:v>7.7479452054794518</c:v>
                </c:pt>
                <c:pt idx="4">
                  <c:v>8.7567567567567561</c:v>
                </c:pt>
                <c:pt idx="5">
                  <c:v>21.391752577319586</c:v>
                </c:pt>
                <c:pt idx="6">
                  <c:v>27.68</c:v>
                </c:pt>
                <c:pt idx="7">
                  <c:v>27.93</c:v>
                </c:pt>
                <c:pt idx="8">
                  <c:v>28.5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A0-4A5F-97F1-A0D6B87AB936}"/>
            </c:ext>
          </c:extLst>
        </c:ser>
        <c:ser>
          <c:idx val="1"/>
          <c:order val="1"/>
          <c:tx>
            <c:v>Resolution Time (d)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Sheet1!$A$10:$A$18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(1.0)</c:v>
                </c:pt>
                <c:pt idx="5">
                  <c:v>2016 (2.0)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Sheet1!$D$10:$D$18</c:f>
              <c:numCache>
                <c:formatCode>0.00</c:formatCode>
                <c:ptCount val="9"/>
                <c:pt idx="0">
                  <c:v>1</c:v>
                </c:pt>
                <c:pt idx="1">
                  <c:v>1.06</c:v>
                </c:pt>
                <c:pt idx="2">
                  <c:v>1.27</c:v>
                </c:pt>
                <c:pt idx="3">
                  <c:v>4.3899999999999997</c:v>
                </c:pt>
                <c:pt idx="4">
                  <c:v>0.53</c:v>
                </c:pt>
                <c:pt idx="5">
                  <c:v>0.59</c:v>
                </c:pt>
                <c:pt idx="6">
                  <c:v>0.55000000000000004</c:v>
                </c:pt>
                <c:pt idx="7">
                  <c:v>0.24</c:v>
                </c:pt>
                <c:pt idx="8">
                  <c:v>0.23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A0-4A5F-97F1-A0D6B87AB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6738304"/>
        <c:axId val="-2056736672"/>
      </c:lineChart>
      <c:catAx>
        <c:axId val="-205673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056736672"/>
        <c:crosses val="autoZero"/>
        <c:auto val="1"/>
        <c:lblAlgn val="ctr"/>
        <c:lblOffset val="100"/>
        <c:noMultiLvlLbl val="0"/>
      </c:catAx>
      <c:valAx>
        <c:axId val="-2056736672"/>
        <c:scaling>
          <c:orientation val="minMax"/>
          <c:max val="3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056738304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solidFill>
                  <a:schemeClr val="tx1"/>
                </a:solidFill>
              </a:rPr>
              <a:t>Total Tickets/Year</a:t>
            </a:r>
          </a:p>
        </c:rich>
      </c:tx>
      <c:layout>
        <c:manualLayout>
          <c:xMode val="edge"/>
          <c:yMode val="edge"/>
          <c:x val="0.11666948184451834"/>
          <c:y val="2.315484452828537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PeeringDB 1.0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7-4C2B-B7CA-8C28B1D2680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EF-49B6-91C8-CF74E5B4719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88B-4FD2-AFBA-397BE0BF1479}"/>
              </c:ext>
            </c:extLst>
          </c:dPt>
          <c:dLbls>
            <c:dLbl>
              <c:idx val="4"/>
              <c:layout>
                <c:manualLayout>
                  <c:x val="0"/>
                  <c:y val="-1.8999431156575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2EF-49B6-91C8-CF74E5B471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304510818964364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2EF-49B6-91C8-CF74E5B471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14794183211339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88B-4FD2-AFBA-397BE0BF147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Sheet1!$A$21:$A$28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Sheet1!$B$21:$B$28</c:f>
              <c:numCache>
                <c:formatCode>0</c:formatCode>
                <c:ptCount val="8"/>
                <c:pt idx="0">
                  <c:v>1389</c:v>
                </c:pt>
                <c:pt idx="1">
                  <c:v>2284</c:v>
                </c:pt>
                <c:pt idx="2">
                  <c:v>3050</c:v>
                </c:pt>
                <c:pt idx="3">
                  <c:v>2828</c:v>
                </c:pt>
                <c:pt idx="4">
                  <c:v>648</c:v>
                </c:pt>
                <c:pt idx="5">
                  <c:v>9966</c:v>
                </c:pt>
                <c:pt idx="6" formatCode="General">
                  <c:v>9915</c:v>
                </c:pt>
                <c:pt idx="7">
                  <c:v>9204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97-4C2B-B7CA-8C28B1D2680A}"/>
            </c:ext>
          </c:extLst>
        </c:ser>
        <c:ser>
          <c:idx val="1"/>
          <c:order val="1"/>
          <c:tx>
            <c:v>PeeringDB 2.0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97-4C2B-B7CA-8C28B1D2680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2EF-49B6-91C8-CF74E5B4719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B63-4534-83A8-B1CE4A529CFE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Sheet1!$A$21:$A$28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Sheet1!$C$21:$C$28</c:f>
              <c:numCache>
                <c:formatCode>General</c:formatCode>
                <c:ptCount val="8"/>
                <c:pt idx="4" formatCode="0">
                  <c:v>6225</c:v>
                </c:pt>
                <c:pt idx="7" formatCode="0">
                  <c:v>1070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97-4C2B-B7CA-8C28B1D268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6758976"/>
        <c:axId val="-2056763328"/>
      </c:barChart>
      <c:lineChart>
        <c:grouping val="standard"/>
        <c:varyColors val="0"/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>
                <a:outerShdw blurRad="50800" dist="50800" dir="5400000" algn="ctr" rotWithShape="0">
                  <a:schemeClr val="accent1">
                    <a:alpha val="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97-4C2B-B7CA-8C28B1D2680A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Sheet1!$A$21:$A$28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Sheet1!$D$21:$D$28</c:f>
              <c:numCache>
                <c:formatCode>General</c:formatCode>
                <c:ptCount val="8"/>
                <c:pt idx="4" formatCode="0">
                  <c:v>6873</c:v>
                </c:pt>
                <c:pt idx="7">
                  <c:v>10274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597-4C2B-B7CA-8C28B1D26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6758976"/>
        <c:axId val="-2056763328"/>
      </c:lineChart>
      <c:catAx>
        <c:axId val="-20567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056763328"/>
        <c:crosses val="autoZero"/>
        <c:auto val="1"/>
        <c:lblAlgn val="ctr"/>
        <c:lblOffset val="100"/>
        <c:noMultiLvlLbl val="0"/>
      </c:catAx>
      <c:valAx>
        <c:axId val="-2056763328"/>
        <c:scaling>
          <c:orientation val="minMax"/>
          <c:max val="1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205675897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B3A1-B8C9-40A2-8E07-9D90A11768B2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B201-1B2D-4C58-A5F5-2B8A9618F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9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AB201-1B2D-4C58-A5F5-2B8A9618FA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7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AB201-1B2D-4C58-A5F5-2B8A9618FA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8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AB201-1B2D-4C58-A5F5-2B8A9618FA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8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AB201-1B2D-4C58-A5F5-2B8A9618FA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3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increase in tickets from 1.0 to 2.0 are</a:t>
            </a:r>
            <a:r>
              <a:rPr lang="de-DE" baseline="0" dirty="0"/>
              <a:t> primarily due to new registrations.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0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4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Logo</a:t>
            </a:r>
            <a:r>
              <a:rPr lang="en-US" baseline="0" dirty="0"/>
              <a:t> height proportions: 100%, 85%, 65%, 40%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8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44068F3-6124-41E0-AFAE-9C6AF9DAD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67719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5686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APF1.0, Luanda, Angola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="" xmlns:a16="http://schemas.microsoft.com/office/drawing/2014/main" id="{16AA26E7-E58F-4732-A753-4BE6BA0C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2019-11-29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8DDBF27-D9DF-4E82-9DC5-532C4DFF92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69" y="1677194"/>
            <a:ext cx="2389462" cy="13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4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76AB45F-6661-4ADC-878D-B54FA76F1765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1323050"/>
            <a:ext cx="11866179" cy="47646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2019-11-29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063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62CB1E8-EC63-49BB-A3D2-FEC6703785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5164249-91A1-4D2A-9CF7-71453ED88675}"/>
              </a:ext>
            </a:extLst>
          </p:cNvPr>
          <p:cNvCxnSpPr/>
          <p:nvPr userDrawn="1"/>
        </p:nvCxnSpPr>
        <p:spPr>
          <a:xfrm>
            <a:off x="0" y="622201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2BDD55-9A05-48CA-9482-088EEC1CD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" y="6352443"/>
            <a:ext cx="1583094" cy="3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F5C00BF8-28BB-479D-9C96-73040C9D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APF1.0, Luanda, Angola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D113F12F-1F91-4D85-8CB1-8673884C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2019-11-29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8FFD146-3782-4184-835C-3995F65C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911" y="1319142"/>
            <a:ext cx="5722882" cy="47646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2429" y="1326961"/>
            <a:ext cx="6001406" cy="47568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7665ED1-E577-4509-B7C1-C1FC69CDFC3E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D52B90F-9AD1-422B-98C7-3A41E2EE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FAA41DC7-714E-4950-9396-B671A281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2019-11-29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4740C9EE-9E65-4139-93AD-F8971BD3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902F2FF1-CB0B-4524-B9A0-785D856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63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62CB1E8-EC63-49BB-A3D2-FEC6703785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22A7EEC-A7D2-40A0-B50F-175A8EF2930D}"/>
              </a:ext>
            </a:extLst>
          </p:cNvPr>
          <p:cNvCxnSpPr/>
          <p:nvPr userDrawn="1"/>
        </p:nvCxnSpPr>
        <p:spPr>
          <a:xfrm>
            <a:off x="0" y="622201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79BC43A-45AB-44F6-A17D-F05B0724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" y="6352443"/>
            <a:ext cx="1583094" cy="3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6B311A4-D713-4B19-905E-3241BB8D0349}"/>
              </a:ext>
            </a:extLst>
          </p:cNvPr>
          <p:cNvSpPr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0EA1496-A1D3-4145-BE68-D0121235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9127EC74-6BC1-4BB9-B93B-4AF06A42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de-DE" smtClean="0"/>
              <a:t>2019-11-29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30AFB73D-F418-4FFE-8CE1-7DBA55F0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DC32F0F3-834C-4B2A-BBC2-161AE7D8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063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62CB1E8-EC63-49BB-A3D2-FEC6703785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1BF0C75F-F327-409C-908D-8CF252F86260}"/>
              </a:ext>
            </a:extLst>
          </p:cNvPr>
          <p:cNvCxnSpPr/>
          <p:nvPr userDrawn="1"/>
        </p:nvCxnSpPr>
        <p:spPr>
          <a:xfrm>
            <a:off x="0" y="6222019"/>
            <a:ext cx="12192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5C1EEF5-1647-4DCB-9C0B-1422F6B36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" y="6352443"/>
            <a:ext cx="1583094" cy="3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1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2019-11-29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APF1.0, Luanda, Angola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CB1E8-EC63-49BB-A3D2-FEC670378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0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nold@peeringdb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ingdb.com/api/net/20?pretty&amp;depth=0&amp;fields=id,org_id,name,asn,created,upda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v.peeringdb.com/" TargetMode="External"/><Relationship Id="rId2" Type="http://schemas.openxmlformats.org/officeDocument/2006/relationships/hyperlink" Target="http://lists.peeringdb.com/cgi-bin/mailman/listinfo/pdb-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com@lists.peeringdb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roductcom@lists.peeringdb.com" TargetMode="External"/><Relationship Id="rId5" Type="http://schemas.openxmlformats.org/officeDocument/2006/relationships/hyperlink" Target="mailto:outreachcom@lists.peeringdb.com" TargetMode="External"/><Relationship Id="rId4" Type="http://schemas.openxmlformats.org/officeDocument/2006/relationships/hyperlink" Target="mailto:pdb-ops@lists.peeringdb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sponsorship@peeringdb.com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image" Target="../media/image23.jpe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eeringdb.com/workflow/" TargetMode="External"/><Relationship Id="rId2" Type="http://schemas.openxmlformats.org/officeDocument/2006/relationships/hyperlink" Target="https://github.com/peeringdb/peeringdb/issu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eeringdb/peeringdb/mileston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peeringdb.com/changes" TargetMode="External"/><Relationship Id="rId2" Type="http://schemas.openxmlformats.org/officeDocument/2006/relationships/hyperlink" Target="https://beta.peeringd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hyperlink" Target="https://github.com/peeringdb/peeringdb/issu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eeringdb.com/oauth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peeringdb.com/" TargetMode="External"/><Relationship Id="rId13" Type="http://schemas.openxmlformats.org/officeDocument/2006/relationships/hyperlink" Target="https://github.com/peeringdb/peeringdb/" TargetMode="External"/><Relationship Id="rId18" Type="http://schemas.openxmlformats.org/officeDocument/2006/relationships/image" Target="../media/image56.png"/><Relationship Id="rId3" Type="http://schemas.openxmlformats.org/officeDocument/2006/relationships/hyperlink" Target="lists.peeringdb.com/cgi-bin/mailman/listinfo/pdb-announce" TargetMode="External"/><Relationship Id="rId7" Type="http://schemas.openxmlformats.org/officeDocument/2006/relationships/hyperlink" Target="http://lists.peeringdb.com/cgi-bin/mailman/listinfo/user-discuss" TargetMode="External"/><Relationship Id="rId12" Type="http://schemas.openxmlformats.org/officeDocument/2006/relationships/hyperlink" Target="http://status.peeringdb.com/" TargetMode="External"/><Relationship Id="rId17" Type="http://schemas.openxmlformats.org/officeDocument/2006/relationships/image" Target="../media/image55.png"/><Relationship Id="rId2" Type="http://schemas.openxmlformats.org/officeDocument/2006/relationships/hyperlink" Target="http://lists.peeringdb.com/cgi-bin/mailman/listinfo/pdb-announce" TargetMode="External"/><Relationship Id="rId16" Type="http://schemas.openxmlformats.org/officeDocument/2006/relationships/hyperlink" Target="https://twitter.com/PeeringDB" TargetMode="External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sts.peeringdb.com/cgi-bin/mailman/listinfo/pdb-tech" TargetMode="External"/><Relationship Id="rId11" Type="http://schemas.openxmlformats.org/officeDocument/2006/relationships/hyperlink" Target="mailto:outreachcom@lists.peeringdb.com" TargetMode="External"/><Relationship Id="rId5" Type="http://schemas.openxmlformats.org/officeDocument/2006/relationships/hyperlink" Target="lists.peeringdb.com/cgi-bin/mailman/listinfo/pdb-gov" TargetMode="External"/><Relationship Id="rId15" Type="http://schemas.openxmlformats.org/officeDocument/2006/relationships/hyperlink" Target="https://www.linkedin.com/company/peeringdb" TargetMode="External"/><Relationship Id="rId10" Type="http://schemas.openxmlformats.org/officeDocument/2006/relationships/hyperlink" Target="mailto:support@peeringdb.com" TargetMode="External"/><Relationship Id="rId19" Type="http://schemas.openxmlformats.org/officeDocument/2006/relationships/image" Target="../media/image57.png"/><Relationship Id="rId4" Type="http://schemas.openxmlformats.org/officeDocument/2006/relationships/hyperlink" Target="http://lists.peeringdb.com/cgi-bin/mailman/listinfo/pdb-gov" TargetMode="External"/><Relationship Id="rId9" Type="http://schemas.openxmlformats.org/officeDocument/2006/relationships/hyperlink" Target="mailto:stewards@lists.peeringdb.com" TargetMode="External"/><Relationship Id="rId14" Type="http://schemas.openxmlformats.org/officeDocument/2006/relationships/hyperlink" Target="https://www.facebook.com/peeringdb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eeringdb.com/api_specs/" TargetMode="External"/><Relationship Id="rId2" Type="http://schemas.openxmlformats.org/officeDocument/2006/relationships/hyperlink" Target="https://peeringdb.com/apidoc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3" y="4105305"/>
            <a:ext cx="6741771" cy="2620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677194"/>
            <a:ext cx="9917575" cy="2387600"/>
          </a:xfrm>
        </p:spPr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PeeringDB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Arnold Nipper</a:t>
            </a:r>
            <a:endParaRPr lang="en-US" dirty="0"/>
          </a:p>
          <a:p>
            <a:r>
              <a:rPr lang="en-US" dirty="0" smtClean="0">
                <a:hlinkClick r:id="rId4"/>
              </a:rPr>
              <a:t>arnold@peeringdb.com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7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400" dirty="0"/>
              <a:t>List all </a:t>
            </a:r>
            <a:r>
              <a:rPr lang="en" sz="2400" dirty="0" smtClean="0"/>
              <a:t>networks: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curl -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https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://peeringdb.com/api/net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" sz="2400" dirty="0"/>
              <a:t>S</a:t>
            </a:r>
            <a:r>
              <a:rPr lang="en" sz="2400" dirty="0" smtClean="0"/>
              <a:t>pecific: </a:t>
            </a:r>
            <a:r>
              <a:rPr lang="de-DE" sz="1800" dirty="0">
                <a:hlinkClick r:id="rId3"/>
              </a:rPr>
              <a:t>https://</a:t>
            </a:r>
            <a:r>
              <a:rPr lang="de-DE" sz="1800" dirty="0" smtClean="0">
                <a:hlinkClick r:id="rId3"/>
              </a:rPr>
              <a:t>peeringdb.com/api/net/7245?pretty&amp;depth=0&amp;fields=id,org_id,name,asn,created,updated</a:t>
            </a:r>
            <a:endParaRPr lang="en-US" sz="1800" dirty="0"/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655" y="48549"/>
            <a:ext cx="11866179" cy="1005840"/>
          </a:xfrm>
        </p:spPr>
        <p:txBody>
          <a:bodyPr/>
          <a:lstStyle/>
          <a:p>
            <a:r>
              <a:rPr lang="en" dirty="0"/>
              <a:t>Q</a:t>
            </a:r>
            <a:r>
              <a:rPr lang="en-US" dirty="0"/>
              <a:t>u</a:t>
            </a:r>
            <a:r>
              <a:rPr lang="en" dirty="0"/>
              <a:t>ick </a:t>
            </a:r>
            <a:r>
              <a:rPr lang="en" dirty="0" smtClean="0"/>
              <a:t>Example </a:t>
            </a:r>
            <a:r>
              <a:rPr lang="en" dirty="0"/>
              <a:t>Output in JSON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0754" y="2269970"/>
            <a:ext cx="6228739" cy="3817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{</a:t>
            </a:r>
          </a:p>
          <a:p>
            <a:r>
              <a:rPr lang="de-DE" dirty="0" smtClean="0"/>
              <a:t>  "</a:t>
            </a:r>
            <a:r>
              <a:rPr lang="de-DE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meta</a:t>
            </a:r>
            <a:r>
              <a:rPr lang="de-DE" dirty="0" smtClean="0"/>
              <a:t>": {}, </a:t>
            </a:r>
          </a:p>
          <a:p>
            <a:r>
              <a:rPr lang="de-DE" dirty="0" smtClean="0"/>
              <a:t>  "</a:t>
            </a:r>
            <a:r>
              <a:rPr lang="de-DE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data</a:t>
            </a:r>
            <a:r>
              <a:rPr lang="de-DE" dirty="0" smtClean="0"/>
              <a:t>": [</a:t>
            </a:r>
          </a:p>
          <a:p>
            <a:r>
              <a:rPr lang="de-DE" dirty="0" smtClean="0"/>
              <a:t>    {</a:t>
            </a:r>
          </a:p>
          <a:p>
            <a:r>
              <a:rPr lang="de-DE" dirty="0" smtClean="0"/>
              <a:t>      "</a:t>
            </a:r>
            <a:r>
              <a:rPr lang="de-DE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id</a:t>
            </a:r>
            <a:r>
              <a:rPr lang="de-DE" dirty="0" smtClean="0"/>
              <a:t>": 7245, </a:t>
            </a:r>
          </a:p>
          <a:p>
            <a:r>
              <a:rPr lang="de-DE" dirty="0" smtClean="0"/>
              <a:t>      "</a:t>
            </a:r>
            <a:r>
              <a:rPr lang="de-DE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org_id</a:t>
            </a:r>
            <a:r>
              <a:rPr lang="de-DE" dirty="0" smtClean="0"/>
              <a:t>": 9949, </a:t>
            </a:r>
          </a:p>
          <a:p>
            <a:r>
              <a:rPr lang="de-DE" dirty="0" smtClean="0"/>
              <a:t>      "</a:t>
            </a:r>
            <a:r>
              <a:rPr lang="de-DE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name</a:t>
            </a:r>
            <a:r>
              <a:rPr lang="de-DE" dirty="0" smtClean="0"/>
              <a:t>": „angonix Route Servers", </a:t>
            </a:r>
          </a:p>
          <a:p>
            <a:r>
              <a:rPr lang="de-DE" dirty="0" smtClean="0"/>
              <a:t>      "</a:t>
            </a:r>
            <a:r>
              <a:rPr lang="de-DE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asn</a:t>
            </a:r>
            <a:r>
              <a:rPr lang="de-DE" dirty="0" smtClean="0"/>
              <a:t>": 327778, </a:t>
            </a:r>
          </a:p>
          <a:p>
            <a:r>
              <a:rPr lang="de-DE" dirty="0" smtClean="0"/>
              <a:t>      "</a:t>
            </a:r>
            <a:r>
              <a:rPr lang="de-DE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created</a:t>
            </a:r>
            <a:r>
              <a:rPr lang="de-DE" dirty="0"/>
              <a:t>": </a:t>
            </a:r>
            <a:r>
              <a:rPr lang="de-DE" dirty="0" smtClean="0"/>
              <a:t>"2014-09-12T08:14:51Z", </a:t>
            </a:r>
            <a:endParaRPr lang="de-DE" dirty="0" smtClean="0"/>
          </a:p>
          <a:p>
            <a:r>
              <a:rPr lang="de-DE" dirty="0" smtClean="0"/>
              <a:t>      "</a:t>
            </a:r>
            <a:r>
              <a:rPr lang="de-DE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updated</a:t>
            </a:r>
            <a:r>
              <a:rPr lang="de-DE" dirty="0"/>
              <a:t>": </a:t>
            </a:r>
            <a:r>
              <a:rPr lang="de-DE" dirty="0" smtClean="0"/>
              <a:t>"2017-04-09T17:11:48Z"</a:t>
            </a:r>
            <a:endParaRPr lang="de-DE" dirty="0" smtClean="0"/>
          </a:p>
          <a:p>
            <a:r>
              <a:rPr lang="de-DE" dirty="0" smtClean="0"/>
              <a:t>    }</a:t>
            </a:r>
          </a:p>
          <a:p>
            <a:r>
              <a:rPr lang="de-DE" dirty="0" smtClean="0"/>
              <a:t>  ]</a:t>
            </a:r>
          </a:p>
          <a:p>
            <a:r>
              <a:rPr lang="de-DE" dirty="0" smtClean="0"/>
              <a:t>}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Governance and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PeeringDB</a:t>
            </a:r>
            <a:r>
              <a:rPr lang="en-US" sz="2400" dirty="0"/>
              <a:t> is a United States 501</a:t>
            </a:r>
            <a:r>
              <a:rPr lang="de-DE" sz="2400" dirty="0"/>
              <a:t>(c)(6) volunteer organization that is 100% funded by sponsorships</a:t>
            </a:r>
          </a:p>
          <a:p>
            <a:r>
              <a:rPr lang="en-US" sz="2400" dirty="0"/>
              <a:t>Healthy organization, building financial reserves and executing the long term strategic plan</a:t>
            </a:r>
            <a:endParaRPr lang="de-DE" sz="2400" dirty="0"/>
          </a:p>
          <a:p>
            <a:r>
              <a:rPr lang="en-US" sz="2400" dirty="0"/>
              <a:t>Membership rules</a:t>
            </a:r>
          </a:p>
          <a:p>
            <a:pPr lvl="1"/>
            <a:r>
              <a:rPr lang="en-US" sz="2000" dirty="0"/>
              <a:t>A corporation, limited liability company, partnership or other legal business entity may be a Member of the Corporation</a:t>
            </a:r>
          </a:p>
          <a:p>
            <a:pPr lvl="1"/>
            <a:r>
              <a:rPr lang="en-US" sz="2000" dirty="0"/>
              <a:t>Membership is determined by having both an active PeeringDB.com account and an individual representative or role subscription to the </a:t>
            </a:r>
            <a:r>
              <a:rPr lang="en-US" sz="2000" dirty="0" err="1"/>
              <a:t>PeeringDB</a:t>
            </a:r>
            <a:r>
              <a:rPr lang="en-US" sz="2000" dirty="0"/>
              <a:t> Governance mailing list</a:t>
            </a:r>
          </a:p>
          <a:p>
            <a:pPr lvl="1"/>
            <a:r>
              <a:rPr lang="en-US" sz="2000" dirty="0"/>
              <a:t>344 addresses subscribed to the Governance mailing list (as of April 16, 2019)</a:t>
            </a:r>
          </a:p>
          <a:p>
            <a:pPr lvl="1"/>
            <a:r>
              <a:rPr lang="en-US" sz="2000" dirty="0"/>
              <a:t>Governance list is at </a:t>
            </a:r>
            <a:r>
              <a:rPr lang="en-US" sz="2000" dirty="0">
                <a:hlinkClick r:id="rId2"/>
              </a:rPr>
              <a:t>http://lists.peeringdb.com/cgi-bin/mailman/listinfo/pdb-gov </a:t>
            </a:r>
            <a:endParaRPr lang="en-US" sz="2000" dirty="0"/>
          </a:p>
          <a:p>
            <a:pPr lvl="1"/>
            <a:r>
              <a:rPr lang="en-US" sz="2000" dirty="0"/>
              <a:t>More information available at </a:t>
            </a:r>
            <a:r>
              <a:rPr lang="en-US" sz="2000" dirty="0">
                <a:hlinkClick r:id="rId3"/>
              </a:rPr>
              <a:t>http://gov.peeringdb.com/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6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4AE6F703-B7F2-4621-B8FF-2FD48EB2D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02272"/>
              </p:ext>
            </p:extLst>
          </p:nvPr>
        </p:nvGraphicFramePr>
        <p:xfrm>
          <a:off x="60960" y="1436373"/>
          <a:ext cx="12070080" cy="4520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8029">
                  <a:extLst>
                    <a:ext uri="{9D8B030D-6E8A-4147-A177-3AD203B41FA5}">
                      <a16:colId xmlns="" xmlns:a16="http://schemas.microsoft.com/office/drawing/2014/main" val="3030235762"/>
                    </a:ext>
                  </a:extLst>
                </a:gridCol>
                <a:gridCol w="2955985">
                  <a:extLst>
                    <a:ext uri="{9D8B030D-6E8A-4147-A177-3AD203B41FA5}">
                      <a16:colId xmlns="" xmlns:a16="http://schemas.microsoft.com/office/drawing/2014/main" val="182470764"/>
                    </a:ext>
                  </a:extLst>
                </a:gridCol>
                <a:gridCol w="3178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17520">
                  <a:extLst>
                    <a:ext uri="{9D8B030D-6E8A-4147-A177-3AD203B41FA5}">
                      <a16:colId xmlns="" xmlns:a16="http://schemas.microsoft.com/office/drawing/2014/main" val="2339020737"/>
                    </a:ext>
                  </a:extLst>
                </a:gridCol>
              </a:tblGrid>
              <a:tr h="5274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Admin Committee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Operations Committee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Outreach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Product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3509690"/>
                  </a:ext>
                </a:extLst>
              </a:tr>
              <a:tr h="35864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Manage administration of user accounts and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PeeringDB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Answer support tickets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Cleansing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and completion of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PeeringDB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records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Leads: Stefan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Funke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(Chair)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Contact: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hlinkClick r:id="rId3"/>
                        </a:rPr>
                        <a:t>admincom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linkClick r:id=""/>
                        </a:rPr>
                        <a:t>@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"/>
                        </a:rPr>
                        <a:t>lists.peeringdb.com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Manage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PeeringDB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infrastructure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Leads: Job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Snijders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(Chair) and Aaron Hughes (Vice Chair)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Contact: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hlinkClick r:id="rId4"/>
                        </a:rPr>
                        <a:t>pdb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linkClick r:id=""/>
                        </a:rPr>
                        <a:t>-ops@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"/>
                        </a:rPr>
                        <a:t>lists.peeringdb.com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Manage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marketing and social media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Develop and maintain presentations, workshops and webinars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Coordinate presentations and attendance at events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Leads: Greg Hankins (Chair) and Bijal Sanghani (Vice Chair)</a:t>
                      </a:r>
                      <a:br>
                        <a:rPr lang="en-US" sz="160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Contact: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hlinkClick r:id="rId5"/>
                        </a:rPr>
                        <a:t>outreachcom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hlinkClick r:id=""/>
                        </a:rPr>
                        <a:t>@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hlinkClick r:id=""/>
                        </a:rPr>
                        <a:t>lists.peeringdb.com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Manage roadmap and development priorities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Ask for input from the community on desired 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Write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SoWs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to solicit bids to complete requested 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Leads: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Stephen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McManus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(Chair)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Matt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Griswold (Vice Chair)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Product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Manager: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Filiz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Yilmaz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Contact: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hlinkClick r:id="rId6"/>
                        </a:rPr>
                        <a:t>productcom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linkClick r:id=""/>
                        </a:rPr>
                        <a:t>@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hlinkClick r:id=""/>
                        </a:rPr>
                        <a:t>lists.peeringdb.com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146119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Committees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0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760" y="4805264"/>
            <a:ext cx="11430000" cy="13212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Admin Committee volunteers are based around the world in a variety of time zones with diverse language skills</a:t>
            </a:r>
          </a:p>
          <a:p>
            <a:r>
              <a:rPr lang="en-US" dirty="0"/>
              <a:t>Goal is to resolve support tickets within 24 hours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F28E-A6E0-4CCE-9BB0-CD8B874E787D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Ticket Statistics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116D1844-DFB7-4D39-ACE1-C16B67A78E4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42936" y="1233568"/>
          <a:ext cx="587041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xplosion: 8 Points 10"/>
          <p:cNvSpPr/>
          <p:nvPr/>
        </p:nvSpPr>
        <p:spPr>
          <a:xfrm>
            <a:off x="9760689" y="2443299"/>
            <a:ext cx="1715310" cy="128351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dirty="0"/>
              <a:t>300% Increase!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3BE75269-7DF3-4C99-98F5-5B190228A3F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4797" y="1323262"/>
          <a:ext cx="5795963" cy="329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674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Content Placeholder 1038">
            <a:extLst>
              <a:ext uri="{FF2B5EF4-FFF2-40B4-BE49-F238E27FC236}">
                <a16:creationId xmlns:a16="http://schemas.microsoft.com/office/drawing/2014/main" xmlns="" id="{031EBF98-97B3-4565-A84E-5378DEB7C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429" y="1326961"/>
            <a:ext cx="6001406" cy="4756811"/>
          </a:xfrm>
        </p:spPr>
        <p:txBody>
          <a:bodyPr>
            <a:normAutofit lnSpcReduction="10000"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Contact </a:t>
            </a:r>
            <a:r>
              <a:rPr lang="en-US" sz="1600" dirty="0">
                <a:hlinkClick r:id="rId3"/>
              </a:rPr>
              <a:t>sponsorship@peeringdb.com</a:t>
            </a:r>
            <a:r>
              <a:rPr lang="en-US" sz="1600" dirty="0"/>
              <a:t> for sponsorship info!</a:t>
            </a:r>
          </a:p>
          <a:p>
            <a:endParaRPr lang="en-US" sz="1600" dirty="0"/>
          </a:p>
        </p:txBody>
      </p:sp>
      <p:pic>
        <p:nvPicPr>
          <p:cNvPr id="1038" name="Picture 1037">
            <a:extLst>
              <a:ext uri="{FF2B5EF4-FFF2-40B4-BE49-F238E27FC236}">
                <a16:creationId xmlns:a16="http://schemas.microsoft.com/office/drawing/2014/main" xmlns="" id="{AC755127-19AD-43B0-8D12-D0855F635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98" y="4871302"/>
            <a:ext cx="4320067" cy="760849"/>
          </a:xfrm>
          <a:prstGeom prst="rect">
            <a:avLst/>
          </a:prstGeom>
        </p:spPr>
      </p:pic>
      <p:pic>
        <p:nvPicPr>
          <p:cNvPr id="1040" name="Picture 1039">
            <a:extLst>
              <a:ext uri="{FF2B5EF4-FFF2-40B4-BE49-F238E27FC236}">
                <a16:creationId xmlns:a16="http://schemas.microsoft.com/office/drawing/2014/main" xmlns="" id="{CE99CC84-A4F1-43F5-B6F7-033A528822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"/>
          <a:stretch/>
        </p:blipFill>
        <p:spPr>
          <a:xfrm>
            <a:off x="6379937" y="1237283"/>
            <a:ext cx="5657542" cy="14684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190" y="1319142"/>
            <a:ext cx="5722882" cy="4764635"/>
          </a:xfrm>
        </p:spPr>
        <p:txBody>
          <a:bodyPr>
            <a:noAutofit/>
          </a:bodyPr>
          <a:lstStyle/>
          <a:p>
            <a:r>
              <a:rPr lang="en-US" sz="1600" dirty="0"/>
              <a:t>Diamond Sponsorship - $25,000 / year</a:t>
            </a:r>
          </a:p>
          <a:p>
            <a:pPr lvl="1"/>
            <a:r>
              <a:rPr lang="en-US" sz="1400" dirty="0"/>
              <a:t>Limited to 2 sponsors</a:t>
            </a:r>
          </a:p>
          <a:p>
            <a:pPr lvl="1"/>
            <a:r>
              <a:rPr lang="en-US" sz="1400" dirty="0"/>
              <a:t>Very large logo on top line of Sponsors page with URL</a:t>
            </a:r>
          </a:p>
          <a:p>
            <a:pPr lvl="1"/>
            <a:r>
              <a:rPr lang="en-US" sz="1400" dirty="0"/>
              <a:t>Diamond Sponsor badge display on all records</a:t>
            </a:r>
          </a:p>
          <a:p>
            <a:pPr lvl="1"/>
            <a:r>
              <a:rPr lang="en-US" sz="1400" dirty="0"/>
              <a:t>Social media promotion</a:t>
            </a:r>
          </a:p>
          <a:p>
            <a:r>
              <a:rPr lang="en-US" sz="1600" dirty="0"/>
              <a:t>Platinum Sponsorship - $10,000 / year</a:t>
            </a:r>
          </a:p>
          <a:p>
            <a:pPr lvl="1"/>
            <a:r>
              <a:rPr lang="en-US" sz="1400" dirty="0"/>
              <a:t>Large logo on second line of Sponsors page with URL</a:t>
            </a:r>
          </a:p>
          <a:p>
            <a:pPr lvl="1"/>
            <a:r>
              <a:rPr lang="en-US" sz="1400" dirty="0"/>
              <a:t>Platinum Sponsor badge display on all records</a:t>
            </a:r>
          </a:p>
          <a:p>
            <a:pPr lvl="1"/>
            <a:r>
              <a:rPr lang="en-US" sz="1400" dirty="0"/>
              <a:t>Social media promotion</a:t>
            </a:r>
          </a:p>
          <a:p>
            <a:r>
              <a:rPr lang="en-US" sz="1600" dirty="0"/>
              <a:t>Gold Sponsorship - $5,000 / year</a:t>
            </a:r>
          </a:p>
          <a:p>
            <a:pPr lvl="1"/>
            <a:r>
              <a:rPr lang="en-US" sz="1400" dirty="0"/>
              <a:t>Medium logo on third line of Sponsors page</a:t>
            </a:r>
          </a:p>
          <a:p>
            <a:pPr lvl="1"/>
            <a:r>
              <a:rPr lang="en-US" sz="1400" dirty="0"/>
              <a:t>Gold Sponsor badge display on all records</a:t>
            </a:r>
          </a:p>
          <a:p>
            <a:pPr lvl="1"/>
            <a:r>
              <a:rPr lang="en-US" sz="1400" dirty="0"/>
              <a:t>Social media promotion</a:t>
            </a:r>
          </a:p>
          <a:p>
            <a:r>
              <a:rPr lang="en-US" sz="1600" dirty="0"/>
              <a:t>Silver Sponsorship - $2,500 / year</a:t>
            </a:r>
          </a:p>
          <a:p>
            <a:pPr lvl="1"/>
            <a:r>
              <a:rPr lang="en-US" sz="1400" dirty="0"/>
              <a:t>Small logo on fourth line of Sponsors page</a:t>
            </a:r>
          </a:p>
          <a:p>
            <a:pPr lvl="1"/>
            <a:r>
              <a:rPr lang="en-US" sz="1400" dirty="0"/>
              <a:t>Silver Sponsor badge display on all records</a:t>
            </a:r>
          </a:p>
          <a:p>
            <a:pPr lvl="1"/>
            <a:r>
              <a:rPr lang="en-US" sz="1400" dirty="0"/>
              <a:t>Social media promotion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Become a PeeringDB Sponsor!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10B9-9505-4225-966C-9F05C45F8EC2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31662" y="2802313"/>
            <a:ext cx="47449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678756F-C6A9-4F22-8E8F-3231466BB6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1" y="3012233"/>
            <a:ext cx="649399" cy="748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805D5D2-33A8-426E-A1E0-4F4049CF62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1" y="5239718"/>
            <a:ext cx="649399" cy="7481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405AB5F-9E3B-47D9-9EAA-B0304202A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1" y="1659715"/>
            <a:ext cx="649399" cy="748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6BE72C9-94FE-4305-8598-556FC2384B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1" y="4125906"/>
            <a:ext cx="649399" cy="748138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xmlns="" id="{6531D067-F0BD-49F2-B2DD-41D12D949F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326" y="2841982"/>
            <a:ext cx="5171248" cy="18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1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to our sponsors!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D6AA-EDA9-4A32-B801-FBCB9FB268EC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EVENT, CITY, COUNTRY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5" name="Table 44"/>
          <p:cNvGraphicFramePr>
            <a:graphicFrameLocks noGrp="1" noChangeAspect="1"/>
          </p:cNvGraphicFramePr>
          <p:nvPr>
            <p:extLst/>
          </p:nvPr>
        </p:nvGraphicFramePr>
        <p:xfrm>
          <a:off x="2820" y="1219229"/>
          <a:ext cx="12189179" cy="500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1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9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Diamond Sponsor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316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Platinum 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5075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Gold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5678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DACC3C0-97A1-4FCF-9229-A0E18EA49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663" y="1321336"/>
            <a:ext cx="5133474" cy="109728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B52328E9-55AF-4CBA-A6B3-AE1F29AB4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74" y="1321336"/>
            <a:ext cx="3636378" cy="1097280"/>
          </a:xfrm>
          <a:prstGeom prst="rect">
            <a:avLst/>
          </a:prstGeom>
        </p:spPr>
      </p:pic>
      <p:pic>
        <p:nvPicPr>
          <p:cNvPr id="48" name="Picture 2" descr="https://www.peeringdb.com/media/logos/LACNIC.png">
            <a:extLst>
              <a:ext uri="{FF2B5EF4-FFF2-40B4-BE49-F238E27FC236}">
                <a16:creationId xmlns:a16="http://schemas.microsoft.com/office/drawing/2014/main" xmlns="" id="{783BF82A-C021-4AA9-BAAB-D8353184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561" y="5355504"/>
            <a:ext cx="51092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2" descr="https://www.peeringdb.com/media/logos/KDDI_Telehouse.png">
            <a:extLst>
              <a:ext uri="{FF2B5EF4-FFF2-40B4-BE49-F238E27FC236}">
                <a16:creationId xmlns:a16="http://schemas.microsoft.com/office/drawing/2014/main" xmlns="" id="{1F48D1C0-2DE5-4DB9-B616-0C26900E0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1943" y="5355504"/>
            <a:ext cx="291715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9" descr="NL-IX">
            <a:extLst>
              <a:ext uri="{FF2B5EF4-FFF2-40B4-BE49-F238E27FC236}">
                <a16:creationId xmlns:a16="http://schemas.microsoft.com/office/drawing/2014/main" xmlns="" id="{36546C62-5970-4A86-9798-AECBC85B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604" y="5355504"/>
            <a:ext cx="479420" cy="274320"/>
          </a:xfrm>
          <a:prstGeom prst="rect">
            <a:avLst/>
          </a:prstGeom>
          <a:noFill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B1DA0E9C-C4DD-4A7E-96FE-2A1127CD02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29" y="5355504"/>
            <a:ext cx="260032" cy="2743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46F890B7-3661-4E62-AC39-055D3126ADE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949" y="5355504"/>
            <a:ext cx="710913" cy="2743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EDCB21C5-ECC0-46BE-B107-1DB6844284A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236" y="5355504"/>
            <a:ext cx="590185" cy="27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F29810-D7CE-495A-95B7-DBEB6AD63C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650" y="5359429"/>
            <a:ext cx="1112189" cy="274320"/>
          </a:xfrm>
          <a:prstGeom prst="rect">
            <a:avLst/>
          </a:prstGeom>
        </p:spPr>
      </p:pic>
      <p:pic>
        <p:nvPicPr>
          <p:cNvPr id="80" name="Picture 5" descr="Amsterdam Internet Exchange BV">
            <a:extLst>
              <a:ext uri="{FF2B5EF4-FFF2-40B4-BE49-F238E27FC236}">
                <a16:creationId xmlns:a16="http://schemas.microsoft.com/office/drawing/2014/main" xmlns="" id="{03EBB284-4BE3-4605-B994-7DF122C2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5313" y="4871565"/>
            <a:ext cx="317597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2" descr="https://www.peeringdb.com/media/logos/BBIXLogo.jpg">
            <a:extLst>
              <a:ext uri="{FF2B5EF4-FFF2-40B4-BE49-F238E27FC236}">
                <a16:creationId xmlns:a16="http://schemas.microsoft.com/office/drawing/2014/main" xmlns="" id="{AAE5DB08-D655-435A-96EF-78272D57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2829" y="4871565"/>
            <a:ext cx="70914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2" descr="Interxion">
            <a:extLst>
              <a:ext uri="{FF2B5EF4-FFF2-40B4-BE49-F238E27FC236}">
                <a16:creationId xmlns:a16="http://schemas.microsoft.com/office/drawing/2014/main" xmlns="" id="{2F80CA61-70CF-438B-8651-49085735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13922" y="4868584"/>
            <a:ext cx="159654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2" descr="https://www.peeringdb.com/media/logos/APNIC-static-logotype-and-icon_web.png">
            <a:extLst>
              <a:ext uri="{FF2B5EF4-FFF2-40B4-BE49-F238E27FC236}">
                <a16:creationId xmlns:a16="http://schemas.microsoft.com/office/drawing/2014/main" xmlns="" id="{CCC82910-F1EF-4282-A595-73B11B34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53727" y="4871565"/>
            <a:ext cx="111749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982423A4-129D-4E67-96D5-32D61B5F76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34" y="4871565"/>
            <a:ext cx="1409091" cy="274320"/>
          </a:xfrm>
          <a:prstGeom prst="rect">
            <a:avLst/>
          </a:prstGeom>
          <a:ln>
            <a:noFill/>
          </a:ln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3F242787-FEDA-489A-AB2E-A91617A15B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36" y="4871565"/>
            <a:ext cx="670380" cy="2743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6BD653E8-F473-4EFC-AC94-2DE59101AF8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85" y="4871565"/>
            <a:ext cx="857438" cy="27432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B5A33BCC-87D3-450D-B205-544282FD14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16" y="4871565"/>
            <a:ext cx="409370" cy="27432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6C5623A1-7B3C-4A25-84F7-027246D2649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36" y="4871565"/>
            <a:ext cx="1147084" cy="27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3856BBB-519A-4668-9CBB-092EFC6344F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28" y="5355504"/>
            <a:ext cx="860309" cy="2743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8C092DBA-6339-4FD4-B276-74BF131B666D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292" y="2628428"/>
            <a:ext cx="798022" cy="7315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6F90E04-ADEA-4B32-9D4B-D17BDA7A4D8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54" y="2628428"/>
            <a:ext cx="2190257" cy="731520"/>
          </a:xfrm>
          <a:prstGeom prst="rect">
            <a:avLst/>
          </a:prstGeom>
        </p:spPr>
      </p:pic>
      <p:pic>
        <p:nvPicPr>
          <p:cNvPr id="43" name="Picture 8" descr="RIPE NCC">
            <a:extLst>
              <a:ext uri="{FF2B5EF4-FFF2-40B4-BE49-F238E27FC236}">
                <a16:creationId xmlns:a16="http://schemas.microsoft.com/office/drawing/2014/main" xmlns="" id="{66DDE0FC-E904-4B1A-9A2E-17128393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533" y="5828014"/>
            <a:ext cx="112905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 descr="Zenlayer Inc">
            <a:extLst>
              <a:ext uri="{FF2B5EF4-FFF2-40B4-BE49-F238E27FC236}">
                <a16:creationId xmlns:a16="http://schemas.microsoft.com/office/drawing/2014/main" xmlns="" id="{2BB6CF23-BB46-4A99-A223-69E7B4E5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181" y="5828014"/>
            <a:ext cx="1115318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2" descr="Telehouse America">
            <a:extLst>
              <a:ext uri="{FF2B5EF4-FFF2-40B4-BE49-F238E27FC236}">
                <a16:creationId xmlns:a16="http://schemas.microsoft.com/office/drawing/2014/main" xmlns="" id="{3755940B-6A01-438F-8D27-92A3BD75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236" y="5828014"/>
            <a:ext cx="240237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2" descr="https://www.peeringdb.com/media/logos/SysEleven_160708-SYS11-Logos-Compilerboard-01-RGB_M.png">
            <a:extLst>
              <a:ext uri="{FF2B5EF4-FFF2-40B4-BE49-F238E27FC236}">
                <a16:creationId xmlns:a16="http://schemas.microsoft.com/office/drawing/2014/main" xmlns="" id="{31B337CD-9DA5-486F-A28A-8CCF8E2C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0815" y="5828014"/>
            <a:ext cx="353076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D06F3CD8-A7B4-4060-9619-DAF593AF5298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121" y="5828014"/>
            <a:ext cx="1328830" cy="27432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05FFA790-184B-4F83-BF60-12BFAB32325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02" y="2628051"/>
            <a:ext cx="2923006" cy="7315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29C92B3-55D8-49C2-AD01-FDE6CCD0ED2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79" y="4145003"/>
            <a:ext cx="4039076" cy="5029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7D1E9AD-5968-40BF-A6CD-9D5E3F121FC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08" y="4145003"/>
            <a:ext cx="1879796" cy="50292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EE1C8A6-A279-4C2C-B2C3-1E598B5EADD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7" y="4145003"/>
            <a:ext cx="1508760" cy="5029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9B4416E4-6DE3-442A-96FD-8BEBFF62432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61" y="4145003"/>
            <a:ext cx="2161674" cy="50292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06BB969B-8A21-41C8-9B04-BD811478392B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99" y="4167586"/>
            <a:ext cx="502920" cy="502920"/>
          </a:xfrm>
          <a:prstGeom prst="rect">
            <a:avLst/>
          </a:prstGeom>
        </p:spPr>
      </p:pic>
      <p:pic>
        <p:nvPicPr>
          <p:cNvPr id="42" name="Picture 2" descr="France-IX">
            <a:extLst>
              <a:ext uri="{FF2B5EF4-FFF2-40B4-BE49-F238E27FC236}">
                <a16:creationId xmlns:a16="http://schemas.microsoft.com/office/drawing/2014/main" xmlns="" id="{B89081C5-12C1-4B88-972F-B6D55F2A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6308" y="3537826"/>
            <a:ext cx="1982943" cy="502920"/>
          </a:xfrm>
          <a:prstGeom prst="rect">
            <a:avLst/>
          </a:prstGeom>
          <a:noFill/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1A6AE92-B7F5-458F-888E-1220ED2A63A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33" y="3537826"/>
            <a:ext cx="4357329" cy="502920"/>
          </a:xfrm>
          <a:prstGeom prst="rect">
            <a:avLst/>
          </a:prstGeom>
        </p:spPr>
      </p:pic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A30D71F-5BFE-4A3D-891C-559C7F31246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89" y="3537826"/>
            <a:ext cx="3822191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Workflow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All features tracked using GitHub at </a:t>
            </a:r>
            <a:r>
              <a:rPr lang="en-US" sz="2400" dirty="0">
                <a:hlinkClick r:id="rId2"/>
              </a:rPr>
              <a:t>https://github.com/peeringdb/peeringdb/issues</a:t>
            </a:r>
            <a:r>
              <a:rPr lang="en-US" sz="2400" dirty="0"/>
              <a:t> with the </a:t>
            </a:r>
            <a:r>
              <a:rPr lang="en-US" sz="2400" dirty="0" err="1"/>
              <a:t>ZenHub</a:t>
            </a:r>
            <a:r>
              <a:rPr lang="en-US" sz="2400" dirty="0"/>
              <a:t> overlay</a:t>
            </a:r>
          </a:p>
          <a:p>
            <a:pPr lvl="1"/>
            <a:r>
              <a:rPr lang="en-US" sz="2000" dirty="0"/>
              <a:t>Anyone can open a feature requests, there are no internal or hidden requests</a:t>
            </a:r>
          </a:p>
          <a:p>
            <a:pPr lvl="1"/>
            <a:r>
              <a:rPr lang="en-US" sz="2000" dirty="0"/>
              <a:t>Open and transparent process for feature development</a:t>
            </a:r>
          </a:p>
          <a:p>
            <a:pPr lvl="1"/>
            <a:r>
              <a:rPr lang="en-US" sz="2000" dirty="0"/>
              <a:t>Workflow is at </a:t>
            </a:r>
            <a:r>
              <a:rPr lang="en-US" sz="2000" dirty="0">
                <a:hlinkClick r:id="rId3"/>
              </a:rPr>
              <a:t>http://docs.peeringdb.com/workflow/</a:t>
            </a:r>
            <a:endParaRPr lang="en-US" sz="2000" dirty="0"/>
          </a:p>
          <a:p>
            <a:r>
              <a:rPr lang="en-US" sz="2400" dirty="0"/>
              <a:t>Product Committee feature process</a:t>
            </a:r>
          </a:p>
          <a:p>
            <a:pPr lvl="1"/>
            <a:r>
              <a:rPr lang="en-US" sz="2000" dirty="0"/>
              <a:t>Evaluate and prioritize the requests</a:t>
            </a:r>
          </a:p>
          <a:p>
            <a:pPr lvl="1"/>
            <a:r>
              <a:rPr lang="en-US" sz="2000" dirty="0"/>
              <a:t>Request a quote for development costs</a:t>
            </a:r>
          </a:p>
          <a:p>
            <a:pPr lvl="1"/>
            <a:r>
              <a:rPr lang="en-US" sz="2000" dirty="0"/>
              <a:t>Request budget from the board</a:t>
            </a:r>
          </a:p>
          <a:p>
            <a:pPr lvl="1"/>
            <a:r>
              <a:rPr lang="en-US" sz="2000" dirty="0"/>
              <a:t>Manage implementation and scheduling</a:t>
            </a:r>
          </a:p>
          <a:p>
            <a:r>
              <a:rPr lang="en-US" sz="2400" dirty="0"/>
              <a:t>Your input is needed on features!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0367-B49E-41F2-9CCA-98A47CB458FF}" type="datetime1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72" y="2455872"/>
            <a:ext cx="3747594" cy="35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Release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Announced at least one week in advance with all changes to give the community notice</a:t>
            </a:r>
          </a:p>
          <a:p>
            <a:pPr lvl="1"/>
            <a:r>
              <a:rPr lang="en-US"/>
              <a:t>Beta site is already running the development version for testing</a:t>
            </a:r>
          </a:p>
          <a:p>
            <a:pPr lvl="1"/>
            <a:r>
              <a:rPr lang="en-US"/>
              <a:t>Announced on PDB Announce list, Twitter, Facebook</a:t>
            </a:r>
          </a:p>
          <a:p>
            <a:r>
              <a:rPr lang="en-US"/>
              <a:t>Released on Wednesdays at 0400Z and avoids</a:t>
            </a:r>
          </a:p>
          <a:p>
            <a:pPr lvl="1"/>
            <a:r>
              <a:rPr lang="en-US"/>
              <a:t>Mondays and Fridays</a:t>
            </a:r>
          </a:p>
          <a:p>
            <a:pPr lvl="1"/>
            <a:r>
              <a:rPr lang="en-US"/>
              <a:t>International holidays</a:t>
            </a:r>
          </a:p>
          <a:p>
            <a:pPr lvl="1"/>
            <a:r>
              <a:rPr lang="en-US"/>
              <a:t>Large conferences and events (APRICOT, EPF, GPF, NANOG, RIPE, etc.)</a:t>
            </a:r>
          </a:p>
          <a:p>
            <a:r>
              <a:rPr lang="en-US"/>
              <a:t>List of current changes (release notes) for each version are on GitHub at </a:t>
            </a:r>
            <a:r>
              <a:rPr lang="en-US">
                <a:hlinkClick r:id="rId2"/>
              </a:rPr>
              <a:t>https://github.com/peeringdb/peeringdb/milestones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7387-658B-4591-9757-13F9F1B49EDC}" type="datetime1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Beta server</a:t>
            </a:r>
          </a:p>
          <a:p>
            <a:pPr lvl="1"/>
            <a:r>
              <a:rPr lang="en-US" sz="2000" dirty="0"/>
              <a:t>Available at </a:t>
            </a:r>
            <a:r>
              <a:rPr lang="en-US" sz="2000" dirty="0">
                <a:hlinkClick r:id="rId2"/>
              </a:rPr>
              <a:t>https://beta.peeringdb.com/ </a:t>
            </a:r>
            <a:endParaRPr lang="en-US" sz="2000" dirty="0"/>
          </a:p>
          <a:p>
            <a:pPr lvl="1"/>
            <a:r>
              <a:rPr lang="en-US" sz="2000" dirty="0"/>
              <a:t>Runs the latest beta software version</a:t>
            </a:r>
          </a:p>
          <a:p>
            <a:pPr lvl="1"/>
            <a:r>
              <a:rPr lang="en-US" sz="2000" dirty="0"/>
              <a:t>Full access over HTTP and the API</a:t>
            </a:r>
          </a:p>
          <a:p>
            <a:pPr lvl="1"/>
            <a:r>
              <a:rPr lang="en-US" sz="2000" dirty="0"/>
              <a:t>Database is local to the beta server only, changes are not reflected on the production servers</a:t>
            </a:r>
          </a:p>
          <a:p>
            <a:r>
              <a:rPr lang="en-US" sz="2400" dirty="0"/>
              <a:t>Latest changes</a:t>
            </a:r>
          </a:p>
          <a:p>
            <a:pPr lvl="1"/>
            <a:r>
              <a:rPr lang="en-US" sz="2000" dirty="0"/>
              <a:t>Available at </a:t>
            </a:r>
            <a:r>
              <a:rPr lang="en-US" sz="2000" dirty="0">
                <a:hlinkClick r:id="rId3"/>
              </a:rPr>
              <a:t>https://beta.peeringdb.com/changes</a:t>
            </a:r>
            <a:endParaRPr lang="en-US" sz="2000" dirty="0"/>
          </a:p>
          <a:p>
            <a:pPr lvl="1"/>
            <a:r>
              <a:rPr lang="en-US" sz="2000" dirty="0"/>
              <a:t>Redirects to the list of issues on GitHub </a:t>
            </a:r>
          </a:p>
          <a:p>
            <a:pPr lvl="1"/>
            <a:r>
              <a:rPr lang="en-US" sz="2000" dirty="0"/>
              <a:t>Documents all of the changes in the current beta version</a:t>
            </a:r>
          </a:p>
          <a:p>
            <a:r>
              <a:rPr lang="en-US" sz="2400" dirty="0"/>
              <a:t>Anyone can log bugs and feature requests in GitHub at </a:t>
            </a:r>
            <a:r>
              <a:rPr lang="en-US" sz="2400" dirty="0">
                <a:hlinkClick r:id="rId4"/>
              </a:rPr>
              <a:t>https://github.com/peeringdb/peeringdb/issues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5C81-F255-4604-8193-DD481D989E9E}" type="datetime1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DF14001-1F7F-48F6-B8E9-3B16186D6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68" y="1548678"/>
            <a:ext cx="3420550" cy="7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8D342911-4852-4B33-9D16-CC98386D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 Highlights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1BD2576-5F2E-4058-9AC2-177FA3C51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Committee Decision Making process </a:t>
            </a:r>
          </a:p>
          <a:p>
            <a:pPr lvl="2"/>
            <a:r>
              <a:rPr lang="en-US" dirty="0"/>
              <a:t>Renewed process to act faster on issues </a:t>
            </a:r>
          </a:p>
          <a:p>
            <a:pPr lvl="2"/>
            <a:r>
              <a:rPr lang="en-US" dirty="0"/>
              <a:t>Product Committee Members to shepherd discussions</a:t>
            </a:r>
          </a:p>
          <a:p>
            <a:pPr lvl="2"/>
            <a:r>
              <a:rPr lang="en-US" dirty="0"/>
              <a:t>Logging decisions on </a:t>
            </a:r>
            <a:r>
              <a:rPr lang="en-US" dirty="0" err="1"/>
              <a:t>Github</a:t>
            </a:r>
            <a:r>
              <a:rPr lang="en-US" dirty="0"/>
              <a:t> for info dissemination and transparency purposes   \</a:t>
            </a:r>
          </a:p>
          <a:p>
            <a:r>
              <a:rPr lang="en-US" dirty="0"/>
              <a:t>Translations</a:t>
            </a:r>
          </a:p>
          <a:p>
            <a:pPr lvl="2"/>
            <a:r>
              <a:rPr lang="en-US" dirty="0"/>
              <a:t>Process documented internally to streamline the release of translated strings</a:t>
            </a:r>
          </a:p>
          <a:p>
            <a:pPr lvl="2"/>
            <a:r>
              <a:rPr lang="en-US" dirty="0"/>
              <a:t>Languages will be released at 80% maturity level</a:t>
            </a:r>
          </a:p>
          <a:p>
            <a:pPr lvl="2"/>
            <a:r>
              <a:rPr lang="en-US" dirty="0"/>
              <a:t>Working on external website to help translators - ongoing</a:t>
            </a:r>
          </a:p>
          <a:p>
            <a:r>
              <a:rPr lang="en-US" dirty="0"/>
              <a:t>Vendor selection Process</a:t>
            </a:r>
          </a:p>
          <a:p>
            <a:pPr lvl="2"/>
            <a:r>
              <a:rPr lang="en-US" dirty="0"/>
              <a:t>Currently under discussion</a:t>
            </a:r>
          </a:p>
          <a:p>
            <a:pPr lvl="2"/>
            <a:r>
              <a:rPr lang="en-US" dirty="0"/>
              <a:t>Increase vendor diversity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36D47F-15E3-44F4-8C4E-8DC41098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3CE4-20DF-4134-A1FD-5841EB3D9898}" type="datetime1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A27237-9C65-4F31-BD55-1D8CD67D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B75B18-B51D-4389-B074-C013D67D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4924922-62E8-487A-89BE-C727DF74A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should my facility, IXP or network be listed in </a:t>
            </a:r>
            <a:r>
              <a:rPr lang="en-US" dirty="0" err="1"/>
              <a:t>PeeringDB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Helps establish new peering more efficiently, with all information easy to find in one place</a:t>
            </a:r>
          </a:p>
          <a:p>
            <a:pPr lvl="2"/>
            <a:r>
              <a:rPr lang="en-US" dirty="0"/>
              <a:t>Maintain all of your contact and connection info</a:t>
            </a:r>
          </a:p>
          <a:p>
            <a:pPr lvl="2"/>
            <a:r>
              <a:rPr lang="en-US" dirty="0"/>
              <a:t>Find other network's peering contact and connection info</a:t>
            </a:r>
          </a:p>
          <a:p>
            <a:pPr lvl="2"/>
            <a:r>
              <a:rPr lang="en-US" dirty="0"/>
              <a:t>Find interconnection facility and IXP </a:t>
            </a:r>
            <a:r>
              <a:rPr lang="en-US" dirty="0" smtClean="0"/>
              <a:t>info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PeeringDB</a:t>
            </a:r>
            <a:r>
              <a:rPr lang="en-US" dirty="0"/>
              <a:t> record is required by many networks to </a:t>
            </a:r>
            <a:r>
              <a:rPr lang="en-US" dirty="0" smtClean="0"/>
              <a:t>peer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/>
              <a:t>Can be used for automation to generate router configurations</a:t>
            </a:r>
          </a:p>
          <a:p>
            <a:pPr lvl="2"/>
            <a:r>
              <a:rPr lang="en-US" dirty="0"/>
              <a:t>Initial configuration to setup peering quickly</a:t>
            </a:r>
          </a:p>
          <a:p>
            <a:pPr lvl="2"/>
            <a:r>
              <a:rPr lang="en-US" dirty="0"/>
              <a:t>Update configuration if maximum prefixes change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FC0FDD5-68D3-41AE-AC85-0CA45F58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PeeringDB?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F6C974-590F-4773-8E9E-CCEE731B03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Focusing on the backlog issues, bugs and translations </a:t>
            </a:r>
          </a:p>
          <a:p>
            <a:r>
              <a:rPr lang="en-US" sz="2400" dirty="0"/>
              <a:t>Recent versions:</a:t>
            </a:r>
          </a:p>
          <a:p>
            <a:pPr lvl="1"/>
            <a:r>
              <a:rPr lang="en-US" sz="2000" dirty="0"/>
              <a:t>2.15 released on 28 August 2019</a:t>
            </a:r>
          </a:p>
          <a:p>
            <a:pPr lvl="1"/>
            <a:r>
              <a:rPr lang="en-US" sz="2000" dirty="0"/>
              <a:t>2.16 released on 18 September </a:t>
            </a:r>
            <a:r>
              <a:rPr lang="en-US" sz="2000" dirty="0" smtClean="0"/>
              <a:t>2019</a:t>
            </a:r>
          </a:p>
          <a:p>
            <a:pPr lvl="1"/>
            <a:r>
              <a:rPr lang="en-US" sz="2000" dirty="0" smtClean="0"/>
              <a:t>2.17 due on 04 December 2019</a:t>
            </a:r>
            <a:endParaRPr lang="en-US" sz="20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EF284213-B806-4264-B771-38CBEC0A9B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Fixes:</a:t>
            </a:r>
            <a:endParaRPr lang="en-US" sz="2400" dirty="0"/>
          </a:p>
          <a:p>
            <a:pPr lvl="1"/>
            <a:r>
              <a:rPr lang="en-US" sz="2000" dirty="0"/>
              <a:t>IANA reserved ASNs are not listed in </a:t>
            </a:r>
            <a:r>
              <a:rPr lang="en-US" sz="2000" dirty="0" err="1"/>
              <a:t>PeeringDB</a:t>
            </a:r>
            <a:endParaRPr lang="en-US" sz="2000" dirty="0"/>
          </a:p>
          <a:p>
            <a:pPr lvl="1"/>
            <a:r>
              <a:rPr lang="en-US" sz="2000" dirty="0"/>
              <a:t>Better IP address validation</a:t>
            </a:r>
          </a:p>
          <a:p>
            <a:pPr lvl="1"/>
            <a:r>
              <a:rPr lang="en-US" sz="2000" dirty="0"/>
              <a:t>Links to maps.google.com in translations</a:t>
            </a:r>
          </a:p>
          <a:p>
            <a:pPr lvl="1"/>
            <a:r>
              <a:rPr lang="en-US" sz="2000" dirty="0" err="1"/>
              <a:t>Oauth</a:t>
            </a:r>
            <a:r>
              <a:rPr lang="en-US" sz="2000" dirty="0"/>
              <a:t> correctly sets next URL (had priority due to IXP Manager release)</a:t>
            </a:r>
          </a:p>
          <a:p>
            <a:pPr lvl="2"/>
            <a:r>
              <a:rPr lang="en-US" sz="1400" dirty="0"/>
              <a:t>Info on </a:t>
            </a:r>
            <a:r>
              <a:rPr lang="en-US" sz="1400" dirty="0" err="1"/>
              <a:t>Oauth</a:t>
            </a:r>
            <a:r>
              <a:rPr lang="en-US" sz="1400" dirty="0"/>
              <a:t> at </a:t>
            </a:r>
            <a:r>
              <a:rPr lang="en-US" sz="1400" dirty="0">
                <a:hlinkClick r:id="rId2"/>
              </a:rPr>
              <a:t>https://docs.peeringdb.com/oauth/</a:t>
            </a:r>
            <a:endParaRPr lang="en-US" sz="1400" dirty="0"/>
          </a:p>
          <a:p>
            <a:r>
              <a:rPr lang="en-US" sz="2400" dirty="0"/>
              <a:t>Newlines in JavaScript Markdown renderer behave same as in the Python renderer</a:t>
            </a:r>
          </a:p>
          <a:p>
            <a:endParaRPr lang="en-US" sz="240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66D8D048-92AF-414E-B0FA-F81625B7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1F551-D18C-40F9-B021-5C5E2729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0545-6B98-4FD0-BDEB-A8B5C710C3D6}" type="datetime1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258B2-0F68-4D17-98BF-75586682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4CE820-BE9A-4923-88FA-1746F5FF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8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671AF2D7-8AA7-4DDA-8E21-8596311F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Release and Discussions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2C8BE6E-2F69-4649-9AD5-2FEE00751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still on the backlog issues, bug fixes and translations</a:t>
            </a:r>
          </a:p>
          <a:p>
            <a:r>
              <a:rPr lang="en-US" dirty="0"/>
              <a:t>Discussions on </a:t>
            </a:r>
          </a:p>
          <a:p>
            <a:pPr lvl="1"/>
            <a:r>
              <a:rPr lang="en-US" dirty="0"/>
              <a:t>IX-F importer</a:t>
            </a:r>
          </a:p>
          <a:p>
            <a:pPr lvl="1"/>
            <a:r>
              <a:rPr lang="en-US" dirty="0"/>
              <a:t>Data deletion and how to retain deleted data for R&amp;D purposes</a:t>
            </a:r>
          </a:p>
          <a:p>
            <a:r>
              <a:rPr lang="en-US" dirty="0"/>
              <a:t>Data ownership</a:t>
            </a:r>
          </a:p>
          <a:p>
            <a:pPr lvl="2"/>
            <a:r>
              <a:rPr lang="en-US" dirty="0"/>
              <a:t>More and more discussion on who owns the data when more than one party </a:t>
            </a:r>
            <a:r>
              <a:rPr lang="en-US" dirty="0" smtClean="0"/>
              <a:t>is involved</a:t>
            </a:r>
          </a:p>
          <a:p>
            <a:pPr lvl="3"/>
            <a:r>
              <a:rPr lang="en-US" dirty="0" err="1" smtClean="0"/>
              <a:t>ixfac</a:t>
            </a:r>
            <a:r>
              <a:rPr lang="en-US" dirty="0"/>
              <a:t>, </a:t>
            </a:r>
            <a:r>
              <a:rPr lang="en-US" dirty="0" err="1" smtClean="0"/>
              <a:t>netfac</a:t>
            </a:r>
            <a:r>
              <a:rPr lang="en-US" dirty="0" smtClean="0"/>
              <a:t>, </a:t>
            </a:r>
            <a:r>
              <a:rPr lang="en-US" dirty="0" err="1" smtClean="0"/>
              <a:t>netixlan</a:t>
            </a:r>
            <a:endParaRPr lang="en-US" dirty="0"/>
          </a:p>
          <a:p>
            <a:pPr lvl="2"/>
            <a:r>
              <a:rPr lang="en-US" dirty="0"/>
              <a:t>Established a Task Force to work on a policy document</a:t>
            </a:r>
          </a:p>
          <a:p>
            <a:pPr lvl="2"/>
            <a:r>
              <a:rPr lang="en-US" dirty="0"/>
              <a:t>Would you like to take part? Let us know!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368EC9-101C-42B3-9D45-EFA3B8A7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3CE4-20DF-4134-A1FD-5841EB3D9898}" type="datetime1">
              <a:rPr lang="en-US" smtClean="0"/>
              <a:pPr/>
              <a:t>11/23/2019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EB4FC7-F443-449E-A190-7BC4C386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1D491E-78E4-454A-AB5D-A8FE564B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1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F3C02921-4933-473B-A1B6-D047AE24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ABB22C-54E6-4A97-99F5-5BA3910D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3CE4-20DF-4134-A1FD-5841EB3D9898}" type="datetime1">
              <a:rPr lang="en-US" smtClean="0"/>
              <a:t>11/23/2019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A04FD4-7118-4681-AF31-9EE00072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EVENT, CITY, COUNTRY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CEA46D-A408-430A-8002-3D91CCA1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C9930C9E-23F7-4CB8-B4B8-15D21BB58479}"/>
              </a:ext>
            </a:extLst>
          </p:cNvPr>
          <p:cNvGrpSpPr/>
          <p:nvPr/>
        </p:nvGrpSpPr>
        <p:grpSpPr>
          <a:xfrm>
            <a:off x="6348" y="1371597"/>
            <a:ext cx="8505151" cy="5494424"/>
            <a:chOff x="-1" y="-1"/>
            <a:chExt cx="8505149" cy="549442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9733AECC-2BBA-46B6-B566-F0799CA66D10}"/>
                </a:ext>
              </a:extLst>
            </p:cNvPr>
            <p:cNvSpPr/>
            <p:nvPr/>
          </p:nvSpPr>
          <p:spPr>
            <a:xfrm>
              <a:off x="-1" y="-1"/>
              <a:ext cx="8340696" cy="5494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4" y="21521"/>
                  </a:moveTo>
                  <a:cubicBezTo>
                    <a:pt x="20683" y="15779"/>
                    <a:pt x="16652" y="11415"/>
                    <a:pt x="11591" y="11117"/>
                  </a:cubicBezTo>
                  <a:cubicBezTo>
                    <a:pt x="10566" y="11058"/>
                    <a:pt x="9509" y="11167"/>
                    <a:pt x="8478" y="11147"/>
                  </a:cubicBezTo>
                  <a:cubicBezTo>
                    <a:pt x="7478" y="11137"/>
                    <a:pt x="5435" y="11296"/>
                    <a:pt x="4720" y="10364"/>
                  </a:cubicBezTo>
                  <a:cubicBezTo>
                    <a:pt x="4593" y="10195"/>
                    <a:pt x="4511" y="9977"/>
                    <a:pt x="4479" y="9749"/>
                  </a:cubicBezTo>
                  <a:cubicBezTo>
                    <a:pt x="4454" y="9521"/>
                    <a:pt x="4479" y="9273"/>
                    <a:pt x="4568" y="9055"/>
                  </a:cubicBezTo>
                  <a:cubicBezTo>
                    <a:pt x="4625" y="8916"/>
                    <a:pt x="4720" y="8777"/>
                    <a:pt x="4840" y="8658"/>
                  </a:cubicBezTo>
                  <a:cubicBezTo>
                    <a:pt x="4960" y="8529"/>
                    <a:pt x="5106" y="8410"/>
                    <a:pt x="5270" y="8301"/>
                  </a:cubicBezTo>
                  <a:cubicBezTo>
                    <a:pt x="5909" y="7864"/>
                    <a:pt x="6801" y="7577"/>
                    <a:pt x="7276" y="7388"/>
                  </a:cubicBezTo>
                  <a:cubicBezTo>
                    <a:pt x="8276" y="7002"/>
                    <a:pt x="9307" y="6397"/>
                    <a:pt x="9623" y="5117"/>
                  </a:cubicBezTo>
                  <a:cubicBezTo>
                    <a:pt x="9794" y="4443"/>
                    <a:pt x="9743" y="3739"/>
                    <a:pt x="9452" y="3174"/>
                  </a:cubicBezTo>
                  <a:cubicBezTo>
                    <a:pt x="8889" y="2073"/>
                    <a:pt x="7858" y="1617"/>
                    <a:pt x="7023" y="1279"/>
                  </a:cubicBezTo>
                  <a:cubicBezTo>
                    <a:pt x="5960" y="853"/>
                    <a:pt x="4865" y="615"/>
                    <a:pt x="3777" y="426"/>
                  </a:cubicBezTo>
                  <a:cubicBezTo>
                    <a:pt x="2518" y="208"/>
                    <a:pt x="1265" y="60"/>
                    <a:pt x="0" y="0"/>
                  </a:cubicBezTo>
                  <a:cubicBezTo>
                    <a:pt x="0" y="2073"/>
                    <a:pt x="0" y="2073"/>
                    <a:pt x="0" y="2073"/>
                  </a:cubicBezTo>
                  <a:cubicBezTo>
                    <a:pt x="462" y="2142"/>
                    <a:pt x="848" y="2132"/>
                    <a:pt x="1310" y="2182"/>
                  </a:cubicBezTo>
                  <a:cubicBezTo>
                    <a:pt x="1455" y="2192"/>
                    <a:pt x="1696" y="2221"/>
                    <a:pt x="1847" y="2241"/>
                  </a:cubicBezTo>
                  <a:cubicBezTo>
                    <a:pt x="2524" y="2281"/>
                    <a:pt x="2917" y="2340"/>
                    <a:pt x="3587" y="2390"/>
                  </a:cubicBezTo>
                  <a:cubicBezTo>
                    <a:pt x="3701" y="2410"/>
                    <a:pt x="4176" y="2450"/>
                    <a:pt x="4328" y="2469"/>
                  </a:cubicBezTo>
                  <a:cubicBezTo>
                    <a:pt x="5087" y="2569"/>
                    <a:pt x="6245" y="2826"/>
                    <a:pt x="6409" y="3907"/>
                  </a:cubicBezTo>
                  <a:cubicBezTo>
                    <a:pt x="6498" y="4463"/>
                    <a:pt x="6232" y="4840"/>
                    <a:pt x="5720" y="5187"/>
                  </a:cubicBezTo>
                  <a:cubicBezTo>
                    <a:pt x="5549" y="5306"/>
                    <a:pt x="5365" y="5405"/>
                    <a:pt x="5169" y="5494"/>
                  </a:cubicBezTo>
                  <a:cubicBezTo>
                    <a:pt x="3638" y="6238"/>
                    <a:pt x="1854" y="6486"/>
                    <a:pt x="740" y="8509"/>
                  </a:cubicBezTo>
                  <a:cubicBezTo>
                    <a:pt x="639" y="8698"/>
                    <a:pt x="544" y="8896"/>
                    <a:pt x="456" y="9124"/>
                  </a:cubicBezTo>
                  <a:cubicBezTo>
                    <a:pt x="386" y="9342"/>
                    <a:pt x="335" y="9570"/>
                    <a:pt x="297" y="9818"/>
                  </a:cubicBezTo>
                  <a:cubicBezTo>
                    <a:pt x="234" y="10225"/>
                    <a:pt x="240" y="10661"/>
                    <a:pt x="329" y="11117"/>
                  </a:cubicBezTo>
                  <a:cubicBezTo>
                    <a:pt x="829" y="13636"/>
                    <a:pt x="3543" y="14370"/>
                    <a:pt x="5372" y="14727"/>
                  </a:cubicBezTo>
                  <a:cubicBezTo>
                    <a:pt x="6966" y="15035"/>
                    <a:pt x="8611" y="14995"/>
                    <a:pt x="10205" y="15283"/>
                  </a:cubicBezTo>
                  <a:cubicBezTo>
                    <a:pt x="11920" y="15590"/>
                    <a:pt x="13198" y="16860"/>
                    <a:pt x="13565" y="18327"/>
                  </a:cubicBezTo>
                  <a:cubicBezTo>
                    <a:pt x="13824" y="19369"/>
                    <a:pt x="13742" y="20529"/>
                    <a:pt x="134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80"/>
                    <a:pt x="21594" y="21550"/>
                    <a:pt x="21594" y="21521"/>
                  </a:cubicBezTo>
                  <a:close/>
                </a:path>
              </a:pathLst>
            </a:custGeom>
            <a:solidFill>
              <a:schemeClr val="accent3">
                <a:lumOff val="-682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CEAE0A72-C53B-4030-B13A-30EC6CE4733F}"/>
                </a:ext>
              </a:extLst>
            </p:cNvPr>
            <p:cNvSpPr/>
            <p:nvPr/>
          </p:nvSpPr>
          <p:spPr>
            <a:xfrm>
              <a:off x="0" y="80475"/>
              <a:ext cx="8505148" cy="541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9" y="21298"/>
                  </a:moveTo>
                  <a:cubicBezTo>
                    <a:pt x="21536" y="21228"/>
                    <a:pt x="21523" y="21157"/>
                    <a:pt x="21510" y="21087"/>
                  </a:cubicBezTo>
                  <a:cubicBezTo>
                    <a:pt x="21485" y="20966"/>
                    <a:pt x="21459" y="20835"/>
                    <a:pt x="21433" y="20714"/>
                  </a:cubicBezTo>
                  <a:cubicBezTo>
                    <a:pt x="21389" y="20543"/>
                    <a:pt x="21350" y="20362"/>
                    <a:pt x="21305" y="20191"/>
                  </a:cubicBezTo>
                  <a:cubicBezTo>
                    <a:pt x="21267" y="20060"/>
                    <a:pt x="21229" y="19929"/>
                    <a:pt x="21190" y="19798"/>
                  </a:cubicBezTo>
                  <a:cubicBezTo>
                    <a:pt x="21184" y="19768"/>
                    <a:pt x="21177" y="19738"/>
                    <a:pt x="21171" y="19718"/>
                  </a:cubicBezTo>
                  <a:cubicBezTo>
                    <a:pt x="21126" y="19567"/>
                    <a:pt x="21075" y="19426"/>
                    <a:pt x="21030" y="19275"/>
                  </a:cubicBezTo>
                  <a:cubicBezTo>
                    <a:pt x="20979" y="19144"/>
                    <a:pt x="20934" y="19003"/>
                    <a:pt x="20883" y="18872"/>
                  </a:cubicBezTo>
                  <a:cubicBezTo>
                    <a:pt x="20844" y="18772"/>
                    <a:pt x="20812" y="18671"/>
                    <a:pt x="20774" y="18580"/>
                  </a:cubicBezTo>
                  <a:cubicBezTo>
                    <a:pt x="20761" y="18550"/>
                    <a:pt x="20748" y="18520"/>
                    <a:pt x="20735" y="18490"/>
                  </a:cubicBezTo>
                  <a:cubicBezTo>
                    <a:pt x="20710" y="18419"/>
                    <a:pt x="20678" y="18359"/>
                    <a:pt x="20652" y="18289"/>
                  </a:cubicBezTo>
                  <a:cubicBezTo>
                    <a:pt x="20627" y="18238"/>
                    <a:pt x="20607" y="18188"/>
                    <a:pt x="20582" y="18127"/>
                  </a:cubicBezTo>
                  <a:cubicBezTo>
                    <a:pt x="20563" y="18087"/>
                    <a:pt x="20543" y="18047"/>
                    <a:pt x="20524" y="18007"/>
                  </a:cubicBezTo>
                  <a:cubicBezTo>
                    <a:pt x="20492" y="17936"/>
                    <a:pt x="20460" y="17866"/>
                    <a:pt x="20428" y="17795"/>
                  </a:cubicBezTo>
                  <a:cubicBezTo>
                    <a:pt x="20415" y="17775"/>
                    <a:pt x="20402" y="17745"/>
                    <a:pt x="20396" y="17725"/>
                  </a:cubicBezTo>
                  <a:cubicBezTo>
                    <a:pt x="20351" y="17644"/>
                    <a:pt x="20313" y="17554"/>
                    <a:pt x="20268" y="17473"/>
                  </a:cubicBezTo>
                  <a:cubicBezTo>
                    <a:pt x="20268" y="17463"/>
                    <a:pt x="20262" y="17463"/>
                    <a:pt x="20262" y="17453"/>
                  </a:cubicBezTo>
                  <a:cubicBezTo>
                    <a:pt x="20210" y="17352"/>
                    <a:pt x="20159" y="17262"/>
                    <a:pt x="20108" y="17171"/>
                  </a:cubicBezTo>
                  <a:cubicBezTo>
                    <a:pt x="20057" y="17071"/>
                    <a:pt x="19999" y="16970"/>
                    <a:pt x="19948" y="16879"/>
                  </a:cubicBezTo>
                  <a:cubicBezTo>
                    <a:pt x="19890" y="16779"/>
                    <a:pt x="19839" y="16688"/>
                    <a:pt x="19781" y="16598"/>
                  </a:cubicBezTo>
                  <a:cubicBezTo>
                    <a:pt x="19743" y="16537"/>
                    <a:pt x="19711" y="16487"/>
                    <a:pt x="19672" y="16426"/>
                  </a:cubicBezTo>
                  <a:cubicBezTo>
                    <a:pt x="19666" y="16416"/>
                    <a:pt x="19660" y="16406"/>
                    <a:pt x="19660" y="16406"/>
                  </a:cubicBezTo>
                  <a:cubicBezTo>
                    <a:pt x="19653" y="16396"/>
                    <a:pt x="19647" y="16386"/>
                    <a:pt x="19647" y="16386"/>
                  </a:cubicBezTo>
                  <a:cubicBezTo>
                    <a:pt x="19628" y="16356"/>
                    <a:pt x="19608" y="16326"/>
                    <a:pt x="19589" y="16296"/>
                  </a:cubicBezTo>
                  <a:cubicBezTo>
                    <a:pt x="19532" y="16205"/>
                    <a:pt x="19474" y="16125"/>
                    <a:pt x="19423" y="16044"/>
                  </a:cubicBezTo>
                  <a:cubicBezTo>
                    <a:pt x="19365" y="15963"/>
                    <a:pt x="19307" y="15883"/>
                    <a:pt x="19250" y="15802"/>
                  </a:cubicBezTo>
                  <a:cubicBezTo>
                    <a:pt x="19192" y="15722"/>
                    <a:pt x="19135" y="15641"/>
                    <a:pt x="19077" y="15571"/>
                  </a:cubicBezTo>
                  <a:cubicBezTo>
                    <a:pt x="19051" y="15531"/>
                    <a:pt x="19026" y="15490"/>
                    <a:pt x="18994" y="15450"/>
                  </a:cubicBezTo>
                  <a:cubicBezTo>
                    <a:pt x="18968" y="15420"/>
                    <a:pt x="18936" y="15380"/>
                    <a:pt x="18904" y="15339"/>
                  </a:cubicBezTo>
                  <a:cubicBezTo>
                    <a:pt x="18846" y="15269"/>
                    <a:pt x="18789" y="15199"/>
                    <a:pt x="18731" y="15128"/>
                  </a:cubicBezTo>
                  <a:cubicBezTo>
                    <a:pt x="18673" y="15058"/>
                    <a:pt x="18616" y="14987"/>
                    <a:pt x="18558" y="14927"/>
                  </a:cubicBezTo>
                  <a:cubicBezTo>
                    <a:pt x="18501" y="14856"/>
                    <a:pt x="18443" y="14786"/>
                    <a:pt x="18379" y="14725"/>
                  </a:cubicBezTo>
                  <a:cubicBezTo>
                    <a:pt x="18353" y="14695"/>
                    <a:pt x="18321" y="14655"/>
                    <a:pt x="18289" y="14625"/>
                  </a:cubicBezTo>
                  <a:cubicBezTo>
                    <a:pt x="18264" y="14595"/>
                    <a:pt x="18232" y="14564"/>
                    <a:pt x="18206" y="14534"/>
                  </a:cubicBezTo>
                  <a:cubicBezTo>
                    <a:pt x="18142" y="14474"/>
                    <a:pt x="18084" y="14413"/>
                    <a:pt x="18027" y="14353"/>
                  </a:cubicBezTo>
                  <a:cubicBezTo>
                    <a:pt x="17963" y="14293"/>
                    <a:pt x="17905" y="14232"/>
                    <a:pt x="17847" y="14172"/>
                  </a:cubicBezTo>
                  <a:cubicBezTo>
                    <a:pt x="17783" y="14111"/>
                    <a:pt x="17726" y="14061"/>
                    <a:pt x="17662" y="14001"/>
                  </a:cubicBezTo>
                  <a:cubicBezTo>
                    <a:pt x="17623" y="13971"/>
                    <a:pt x="17585" y="13930"/>
                    <a:pt x="17546" y="13890"/>
                  </a:cubicBezTo>
                  <a:cubicBezTo>
                    <a:pt x="17527" y="13870"/>
                    <a:pt x="17502" y="13860"/>
                    <a:pt x="17482" y="13840"/>
                  </a:cubicBezTo>
                  <a:cubicBezTo>
                    <a:pt x="17425" y="13789"/>
                    <a:pt x="17361" y="13729"/>
                    <a:pt x="17303" y="13679"/>
                  </a:cubicBezTo>
                  <a:cubicBezTo>
                    <a:pt x="17239" y="13628"/>
                    <a:pt x="17175" y="13578"/>
                    <a:pt x="17117" y="13528"/>
                  </a:cubicBezTo>
                  <a:cubicBezTo>
                    <a:pt x="17053" y="13477"/>
                    <a:pt x="16996" y="13427"/>
                    <a:pt x="16932" y="13387"/>
                  </a:cubicBezTo>
                  <a:cubicBezTo>
                    <a:pt x="16874" y="13336"/>
                    <a:pt x="16810" y="13286"/>
                    <a:pt x="16746" y="13246"/>
                  </a:cubicBezTo>
                  <a:cubicBezTo>
                    <a:pt x="16688" y="13196"/>
                    <a:pt x="16624" y="13155"/>
                    <a:pt x="16560" y="13105"/>
                  </a:cubicBezTo>
                  <a:cubicBezTo>
                    <a:pt x="16496" y="13065"/>
                    <a:pt x="16439" y="13024"/>
                    <a:pt x="16375" y="12984"/>
                  </a:cubicBezTo>
                  <a:cubicBezTo>
                    <a:pt x="16310" y="12934"/>
                    <a:pt x="16246" y="12894"/>
                    <a:pt x="16189" y="12853"/>
                  </a:cubicBezTo>
                  <a:cubicBezTo>
                    <a:pt x="16125" y="12813"/>
                    <a:pt x="16061" y="12773"/>
                    <a:pt x="15997" y="12743"/>
                  </a:cubicBezTo>
                  <a:cubicBezTo>
                    <a:pt x="15984" y="12733"/>
                    <a:pt x="15971" y="12722"/>
                    <a:pt x="15958" y="12712"/>
                  </a:cubicBezTo>
                  <a:cubicBezTo>
                    <a:pt x="15907" y="12682"/>
                    <a:pt x="15856" y="12652"/>
                    <a:pt x="15811" y="12622"/>
                  </a:cubicBezTo>
                  <a:cubicBezTo>
                    <a:pt x="15747" y="12592"/>
                    <a:pt x="15683" y="12551"/>
                    <a:pt x="15619" y="12521"/>
                  </a:cubicBezTo>
                  <a:cubicBezTo>
                    <a:pt x="15555" y="12481"/>
                    <a:pt x="15491" y="12451"/>
                    <a:pt x="15427" y="12410"/>
                  </a:cubicBezTo>
                  <a:cubicBezTo>
                    <a:pt x="15363" y="12380"/>
                    <a:pt x="15299" y="12350"/>
                    <a:pt x="15235" y="12310"/>
                  </a:cubicBezTo>
                  <a:cubicBezTo>
                    <a:pt x="15171" y="12280"/>
                    <a:pt x="15107" y="12249"/>
                    <a:pt x="15043" y="12219"/>
                  </a:cubicBezTo>
                  <a:cubicBezTo>
                    <a:pt x="14978" y="12189"/>
                    <a:pt x="14914" y="12159"/>
                    <a:pt x="14850" y="12129"/>
                  </a:cubicBezTo>
                  <a:cubicBezTo>
                    <a:pt x="14786" y="12098"/>
                    <a:pt x="14722" y="12078"/>
                    <a:pt x="14658" y="12048"/>
                  </a:cubicBezTo>
                  <a:cubicBezTo>
                    <a:pt x="14594" y="12018"/>
                    <a:pt x="14530" y="11988"/>
                    <a:pt x="14466" y="11968"/>
                  </a:cubicBezTo>
                  <a:cubicBezTo>
                    <a:pt x="14402" y="11937"/>
                    <a:pt x="14344" y="11917"/>
                    <a:pt x="14280" y="11897"/>
                  </a:cubicBezTo>
                  <a:cubicBezTo>
                    <a:pt x="14280" y="11897"/>
                    <a:pt x="14274" y="11887"/>
                    <a:pt x="14268" y="11887"/>
                  </a:cubicBezTo>
                  <a:cubicBezTo>
                    <a:pt x="14204" y="11867"/>
                    <a:pt x="14140" y="11837"/>
                    <a:pt x="14076" y="11817"/>
                  </a:cubicBezTo>
                  <a:cubicBezTo>
                    <a:pt x="14012" y="11796"/>
                    <a:pt x="13941" y="11776"/>
                    <a:pt x="13877" y="11756"/>
                  </a:cubicBezTo>
                  <a:cubicBezTo>
                    <a:pt x="13813" y="11726"/>
                    <a:pt x="13749" y="11706"/>
                    <a:pt x="13679" y="11686"/>
                  </a:cubicBezTo>
                  <a:cubicBezTo>
                    <a:pt x="13614" y="11666"/>
                    <a:pt x="13550" y="11645"/>
                    <a:pt x="13486" y="11635"/>
                  </a:cubicBezTo>
                  <a:cubicBezTo>
                    <a:pt x="13416" y="11615"/>
                    <a:pt x="13352" y="11595"/>
                    <a:pt x="13288" y="11575"/>
                  </a:cubicBezTo>
                  <a:cubicBezTo>
                    <a:pt x="13217" y="11565"/>
                    <a:pt x="13153" y="11545"/>
                    <a:pt x="13089" y="11525"/>
                  </a:cubicBezTo>
                  <a:cubicBezTo>
                    <a:pt x="13019" y="11515"/>
                    <a:pt x="12955" y="11495"/>
                    <a:pt x="12884" y="11484"/>
                  </a:cubicBezTo>
                  <a:cubicBezTo>
                    <a:pt x="12820" y="11464"/>
                    <a:pt x="12756" y="11454"/>
                    <a:pt x="12686" y="11444"/>
                  </a:cubicBezTo>
                  <a:cubicBezTo>
                    <a:pt x="12641" y="11434"/>
                    <a:pt x="12603" y="11424"/>
                    <a:pt x="12558" y="11414"/>
                  </a:cubicBezTo>
                  <a:cubicBezTo>
                    <a:pt x="12532" y="11414"/>
                    <a:pt x="12507" y="11414"/>
                    <a:pt x="12487" y="11404"/>
                  </a:cubicBezTo>
                  <a:cubicBezTo>
                    <a:pt x="12417" y="11394"/>
                    <a:pt x="12353" y="11384"/>
                    <a:pt x="12282" y="11374"/>
                  </a:cubicBezTo>
                  <a:cubicBezTo>
                    <a:pt x="12218" y="11364"/>
                    <a:pt x="12148" y="11354"/>
                    <a:pt x="12084" y="11344"/>
                  </a:cubicBezTo>
                  <a:cubicBezTo>
                    <a:pt x="12014" y="11333"/>
                    <a:pt x="11949" y="11323"/>
                    <a:pt x="11879" y="11323"/>
                  </a:cubicBezTo>
                  <a:cubicBezTo>
                    <a:pt x="11815" y="11313"/>
                    <a:pt x="11751" y="11303"/>
                    <a:pt x="11681" y="11303"/>
                  </a:cubicBezTo>
                  <a:cubicBezTo>
                    <a:pt x="11681" y="11303"/>
                    <a:pt x="11681" y="11303"/>
                    <a:pt x="11674" y="11303"/>
                  </a:cubicBezTo>
                  <a:cubicBezTo>
                    <a:pt x="11610" y="11293"/>
                    <a:pt x="11540" y="11293"/>
                    <a:pt x="11476" y="11283"/>
                  </a:cubicBezTo>
                  <a:cubicBezTo>
                    <a:pt x="11405" y="11283"/>
                    <a:pt x="11335" y="11283"/>
                    <a:pt x="11271" y="11273"/>
                  </a:cubicBezTo>
                  <a:cubicBezTo>
                    <a:pt x="11200" y="11273"/>
                    <a:pt x="11130" y="11273"/>
                    <a:pt x="11059" y="11273"/>
                  </a:cubicBezTo>
                  <a:cubicBezTo>
                    <a:pt x="10995" y="11273"/>
                    <a:pt x="10925" y="11273"/>
                    <a:pt x="10854" y="11273"/>
                  </a:cubicBezTo>
                  <a:cubicBezTo>
                    <a:pt x="10842" y="11273"/>
                    <a:pt x="10822" y="11273"/>
                    <a:pt x="10803" y="11273"/>
                  </a:cubicBezTo>
                  <a:cubicBezTo>
                    <a:pt x="10650" y="11273"/>
                    <a:pt x="10650" y="11273"/>
                    <a:pt x="10650" y="11273"/>
                  </a:cubicBezTo>
                  <a:cubicBezTo>
                    <a:pt x="10445" y="11283"/>
                    <a:pt x="10445" y="11283"/>
                    <a:pt x="10445" y="11283"/>
                  </a:cubicBezTo>
                  <a:cubicBezTo>
                    <a:pt x="10233" y="11283"/>
                    <a:pt x="10233" y="11283"/>
                    <a:pt x="10233" y="11283"/>
                  </a:cubicBezTo>
                  <a:cubicBezTo>
                    <a:pt x="10028" y="11293"/>
                    <a:pt x="10028" y="11293"/>
                    <a:pt x="10028" y="11293"/>
                  </a:cubicBezTo>
                  <a:cubicBezTo>
                    <a:pt x="9823" y="11303"/>
                    <a:pt x="9823" y="11303"/>
                    <a:pt x="9823" y="11303"/>
                  </a:cubicBezTo>
                  <a:cubicBezTo>
                    <a:pt x="9612" y="11303"/>
                    <a:pt x="9612" y="11303"/>
                    <a:pt x="9612" y="11303"/>
                  </a:cubicBezTo>
                  <a:cubicBezTo>
                    <a:pt x="9407" y="11313"/>
                    <a:pt x="9407" y="11313"/>
                    <a:pt x="9407" y="11313"/>
                  </a:cubicBezTo>
                  <a:cubicBezTo>
                    <a:pt x="9202" y="11323"/>
                    <a:pt x="9202" y="11323"/>
                    <a:pt x="9202" y="11323"/>
                  </a:cubicBezTo>
                  <a:cubicBezTo>
                    <a:pt x="9055" y="11323"/>
                    <a:pt x="9055" y="11323"/>
                    <a:pt x="9055" y="11323"/>
                  </a:cubicBezTo>
                  <a:cubicBezTo>
                    <a:pt x="8991" y="11323"/>
                    <a:pt x="8991" y="11323"/>
                    <a:pt x="8991" y="11323"/>
                  </a:cubicBezTo>
                  <a:cubicBezTo>
                    <a:pt x="8837" y="11333"/>
                    <a:pt x="8837" y="11333"/>
                    <a:pt x="8837" y="11333"/>
                  </a:cubicBezTo>
                  <a:cubicBezTo>
                    <a:pt x="8786" y="11333"/>
                    <a:pt x="8786" y="11333"/>
                    <a:pt x="8786" y="11333"/>
                  </a:cubicBezTo>
                  <a:cubicBezTo>
                    <a:pt x="8728" y="11333"/>
                    <a:pt x="8728" y="11333"/>
                    <a:pt x="8728" y="11333"/>
                  </a:cubicBezTo>
                  <a:cubicBezTo>
                    <a:pt x="8703" y="11333"/>
                    <a:pt x="8703" y="11333"/>
                    <a:pt x="8703" y="11333"/>
                  </a:cubicBezTo>
                  <a:cubicBezTo>
                    <a:pt x="8690" y="11333"/>
                    <a:pt x="8690" y="11333"/>
                    <a:pt x="8690" y="11333"/>
                  </a:cubicBezTo>
                  <a:cubicBezTo>
                    <a:pt x="8671" y="11333"/>
                    <a:pt x="8671" y="11333"/>
                    <a:pt x="8671" y="11333"/>
                  </a:cubicBezTo>
                  <a:cubicBezTo>
                    <a:pt x="8620" y="11333"/>
                    <a:pt x="8620" y="11333"/>
                    <a:pt x="8620" y="11333"/>
                  </a:cubicBezTo>
                  <a:cubicBezTo>
                    <a:pt x="8607" y="11333"/>
                    <a:pt x="8594" y="11333"/>
                    <a:pt x="8581" y="11333"/>
                  </a:cubicBezTo>
                  <a:cubicBezTo>
                    <a:pt x="8511" y="11333"/>
                    <a:pt x="8440" y="11333"/>
                    <a:pt x="8370" y="11333"/>
                  </a:cubicBezTo>
                  <a:cubicBezTo>
                    <a:pt x="8306" y="11333"/>
                    <a:pt x="8242" y="11333"/>
                    <a:pt x="8178" y="11333"/>
                  </a:cubicBezTo>
                  <a:cubicBezTo>
                    <a:pt x="8178" y="11333"/>
                    <a:pt x="8171" y="11333"/>
                    <a:pt x="8165" y="11333"/>
                  </a:cubicBezTo>
                  <a:cubicBezTo>
                    <a:pt x="8094" y="11333"/>
                    <a:pt x="8030" y="11333"/>
                    <a:pt x="7960" y="11333"/>
                  </a:cubicBezTo>
                  <a:cubicBezTo>
                    <a:pt x="7889" y="11333"/>
                    <a:pt x="7819" y="11333"/>
                    <a:pt x="7755" y="11333"/>
                  </a:cubicBezTo>
                  <a:cubicBezTo>
                    <a:pt x="7685" y="11333"/>
                    <a:pt x="7614" y="11333"/>
                    <a:pt x="7544" y="11333"/>
                  </a:cubicBezTo>
                  <a:cubicBezTo>
                    <a:pt x="7480" y="11333"/>
                    <a:pt x="7409" y="11333"/>
                    <a:pt x="7339" y="11333"/>
                  </a:cubicBezTo>
                  <a:cubicBezTo>
                    <a:pt x="7332" y="11333"/>
                    <a:pt x="7320" y="11333"/>
                    <a:pt x="7307" y="11333"/>
                  </a:cubicBezTo>
                  <a:cubicBezTo>
                    <a:pt x="7249" y="11333"/>
                    <a:pt x="7191" y="11333"/>
                    <a:pt x="7134" y="11323"/>
                  </a:cubicBezTo>
                  <a:cubicBezTo>
                    <a:pt x="7070" y="11323"/>
                    <a:pt x="6999" y="11323"/>
                    <a:pt x="6929" y="11323"/>
                  </a:cubicBezTo>
                  <a:cubicBezTo>
                    <a:pt x="6865" y="11313"/>
                    <a:pt x="6794" y="11313"/>
                    <a:pt x="6724" y="11303"/>
                  </a:cubicBezTo>
                  <a:cubicBezTo>
                    <a:pt x="6660" y="11303"/>
                    <a:pt x="6590" y="11293"/>
                    <a:pt x="6525" y="11293"/>
                  </a:cubicBezTo>
                  <a:cubicBezTo>
                    <a:pt x="6493" y="11283"/>
                    <a:pt x="6461" y="11283"/>
                    <a:pt x="6436" y="11283"/>
                  </a:cubicBezTo>
                  <a:cubicBezTo>
                    <a:pt x="6397" y="11273"/>
                    <a:pt x="6359" y="11273"/>
                    <a:pt x="6321" y="11263"/>
                  </a:cubicBezTo>
                  <a:cubicBezTo>
                    <a:pt x="6250" y="11253"/>
                    <a:pt x="6186" y="11243"/>
                    <a:pt x="6116" y="11233"/>
                  </a:cubicBezTo>
                  <a:cubicBezTo>
                    <a:pt x="6052" y="11223"/>
                    <a:pt x="5981" y="11213"/>
                    <a:pt x="5917" y="11203"/>
                  </a:cubicBezTo>
                  <a:cubicBezTo>
                    <a:pt x="5853" y="11182"/>
                    <a:pt x="5783" y="11172"/>
                    <a:pt x="5719" y="11152"/>
                  </a:cubicBezTo>
                  <a:cubicBezTo>
                    <a:pt x="5667" y="11142"/>
                    <a:pt x="5623" y="11122"/>
                    <a:pt x="5571" y="11112"/>
                  </a:cubicBezTo>
                  <a:cubicBezTo>
                    <a:pt x="5552" y="11102"/>
                    <a:pt x="5539" y="11102"/>
                    <a:pt x="5520" y="11092"/>
                  </a:cubicBezTo>
                  <a:cubicBezTo>
                    <a:pt x="5456" y="11072"/>
                    <a:pt x="5392" y="11042"/>
                    <a:pt x="5328" y="11021"/>
                  </a:cubicBezTo>
                  <a:cubicBezTo>
                    <a:pt x="5270" y="10991"/>
                    <a:pt x="5213" y="10971"/>
                    <a:pt x="5155" y="10941"/>
                  </a:cubicBezTo>
                  <a:cubicBezTo>
                    <a:pt x="5149" y="10941"/>
                    <a:pt x="5142" y="10931"/>
                    <a:pt x="5136" y="10931"/>
                  </a:cubicBezTo>
                  <a:cubicBezTo>
                    <a:pt x="5072" y="10891"/>
                    <a:pt x="5008" y="10860"/>
                    <a:pt x="4944" y="10820"/>
                  </a:cubicBezTo>
                  <a:cubicBezTo>
                    <a:pt x="4880" y="10770"/>
                    <a:pt x="4816" y="10730"/>
                    <a:pt x="4758" y="10669"/>
                  </a:cubicBezTo>
                  <a:cubicBezTo>
                    <a:pt x="4758" y="10669"/>
                    <a:pt x="4758" y="10669"/>
                    <a:pt x="4758" y="10669"/>
                  </a:cubicBezTo>
                  <a:cubicBezTo>
                    <a:pt x="4745" y="10659"/>
                    <a:pt x="4726" y="10649"/>
                    <a:pt x="4713" y="10629"/>
                  </a:cubicBezTo>
                  <a:cubicBezTo>
                    <a:pt x="4700" y="10619"/>
                    <a:pt x="4681" y="10599"/>
                    <a:pt x="4668" y="10589"/>
                  </a:cubicBezTo>
                  <a:cubicBezTo>
                    <a:pt x="4624" y="10538"/>
                    <a:pt x="4624" y="10538"/>
                    <a:pt x="4624" y="10538"/>
                  </a:cubicBezTo>
                  <a:cubicBezTo>
                    <a:pt x="4611" y="10518"/>
                    <a:pt x="4598" y="10498"/>
                    <a:pt x="4579" y="10488"/>
                  </a:cubicBezTo>
                  <a:cubicBezTo>
                    <a:pt x="4579" y="10488"/>
                    <a:pt x="4579" y="10488"/>
                    <a:pt x="4579" y="10488"/>
                  </a:cubicBezTo>
                  <a:cubicBezTo>
                    <a:pt x="4560" y="10458"/>
                    <a:pt x="4560" y="10458"/>
                    <a:pt x="4560" y="10458"/>
                  </a:cubicBezTo>
                  <a:cubicBezTo>
                    <a:pt x="4540" y="10428"/>
                    <a:pt x="4540" y="10428"/>
                    <a:pt x="4540" y="10428"/>
                  </a:cubicBezTo>
                  <a:cubicBezTo>
                    <a:pt x="4508" y="10387"/>
                    <a:pt x="4508" y="10387"/>
                    <a:pt x="4508" y="10387"/>
                  </a:cubicBezTo>
                  <a:cubicBezTo>
                    <a:pt x="4502" y="10377"/>
                    <a:pt x="4495" y="10367"/>
                    <a:pt x="4489" y="10357"/>
                  </a:cubicBezTo>
                  <a:cubicBezTo>
                    <a:pt x="4483" y="10337"/>
                    <a:pt x="4470" y="10317"/>
                    <a:pt x="4457" y="10297"/>
                  </a:cubicBezTo>
                  <a:cubicBezTo>
                    <a:pt x="4451" y="10287"/>
                    <a:pt x="4444" y="10267"/>
                    <a:pt x="4438" y="10256"/>
                  </a:cubicBezTo>
                  <a:cubicBezTo>
                    <a:pt x="4380" y="10136"/>
                    <a:pt x="4329" y="9995"/>
                    <a:pt x="4297" y="9844"/>
                  </a:cubicBezTo>
                  <a:cubicBezTo>
                    <a:pt x="4291" y="9793"/>
                    <a:pt x="4278" y="9753"/>
                    <a:pt x="4271" y="9703"/>
                  </a:cubicBezTo>
                  <a:cubicBezTo>
                    <a:pt x="4239" y="9492"/>
                    <a:pt x="4246" y="9260"/>
                    <a:pt x="4284" y="9049"/>
                  </a:cubicBezTo>
                  <a:cubicBezTo>
                    <a:pt x="4297" y="8998"/>
                    <a:pt x="4310" y="8948"/>
                    <a:pt x="4323" y="8898"/>
                  </a:cubicBezTo>
                  <a:cubicBezTo>
                    <a:pt x="4329" y="8878"/>
                    <a:pt x="4335" y="8847"/>
                    <a:pt x="4342" y="8827"/>
                  </a:cubicBezTo>
                  <a:cubicBezTo>
                    <a:pt x="4374" y="8747"/>
                    <a:pt x="4374" y="8747"/>
                    <a:pt x="4374" y="8747"/>
                  </a:cubicBezTo>
                  <a:cubicBezTo>
                    <a:pt x="4406" y="8656"/>
                    <a:pt x="4451" y="8576"/>
                    <a:pt x="4502" y="8495"/>
                  </a:cubicBezTo>
                  <a:cubicBezTo>
                    <a:pt x="4502" y="8495"/>
                    <a:pt x="4502" y="8495"/>
                    <a:pt x="4502" y="8495"/>
                  </a:cubicBezTo>
                  <a:cubicBezTo>
                    <a:pt x="4553" y="8415"/>
                    <a:pt x="4604" y="8344"/>
                    <a:pt x="4662" y="8274"/>
                  </a:cubicBezTo>
                  <a:cubicBezTo>
                    <a:pt x="4694" y="8243"/>
                    <a:pt x="4720" y="8213"/>
                    <a:pt x="4752" y="8183"/>
                  </a:cubicBezTo>
                  <a:cubicBezTo>
                    <a:pt x="4784" y="8153"/>
                    <a:pt x="4816" y="8123"/>
                    <a:pt x="4841" y="8092"/>
                  </a:cubicBezTo>
                  <a:cubicBezTo>
                    <a:pt x="4892" y="8052"/>
                    <a:pt x="4944" y="8012"/>
                    <a:pt x="4989" y="7972"/>
                  </a:cubicBezTo>
                  <a:cubicBezTo>
                    <a:pt x="5065" y="7911"/>
                    <a:pt x="5142" y="7851"/>
                    <a:pt x="5219" y="7801"/>
                  </a:cubicBezTo>
                  <a:cubicBezTo>
                    <a:pt x="5225" y="7801"/>
                    <a:pt x="5232" y="7801"/>
                    <a:pt x="5232" y="7790"/>
                  </a:cubicBezTo>
                  <a:cubicBezTo>
                    <a:pt x="5302" y="7750"/>
                    <a:pt x="5379" y="7700"/>
                    <a:pt x="5450" y="7660"/>
                  </a:cubicBezTo>
                  <a:cubicBezTo>
                    <a:pt x="5526" y="7619"/>
                    <a:pt x="5597" y="7579"/>
                    <a:pt x="5674" y="7539"/>
                  </a:cubicBezTo>
                  <a:cubicBezTo>
                    <a:pt x="5751" y="7499"/>
                    <a:pt x="5821" y="7458"/>
                    <a:pt x="5898" y="7428"/>
                  </a:cubicBezTo>
                  <a:cubicBezTo>
                    <a:pt x="5949" y="7398"/>
                    <a:pt x="6007" y="7378"/>
                    <a:pt x="6058" y="7348"/>
                  </a:cubicBezTo>
                  <a:cubicBezTo>
                    <a:pt x="6077" y="7348"/>
                    <a:pt x="6096" y="7338"/>
                    <a:pt x="6116" y="7327"/>
                  </a:cubicBezTo>
                  <a:cubicBezTo>
                    <a:pt x="6192" y="7297"/>
                    <a:pt x="6263" y="7257"/>
                    <a:pt x="6340" y="7227"/>
                  </a:cubicBezTo>
                  <a:cubicBezTo>
                    <a:pt x="6410" y="7197"/>
                    <a:pt x="6487" y="7166"/>
                    <a:pt x="6557" y="7146"/>
                  </a:cubicBezTo>
                  <a:cubicBezTo>
                    <a:pt x="6634" y="7116"/>
                    <a:pt x="6705" y="7086"/>
                    <a:pt x="6775" y="7056"/>
                  </a:cubicBezTo>
                  <a:cubicBezTo>
                    <a:pt x="6820" y="7036"/>
                    <a:pt x="6858" y="7026"/>
                    <a:pt x="6903" y="7005"/>
                  </a:cubicBezTo>
                  <a:cubicBezTo>
                    <a:pt x="6935" y="6995"/>
                    <a:pt x="6967" y="6985"/>
                    <a:pt x="6999" y="6975"/>
                  </a:cubicBezTo>
                  <a:cubicBezTo>
                    <a:pt x="7070" y="6945"/>
                    <a:pt x="7140" y="6915"/>
                    <a:pt x="7217" y="6885"/>
                  </a:cubicBezTo>
                  <a:cubicBezTo>
                    <a:pt x="7255" y="6875"/>
                    <a:pt x="7288" y="6864"/>
                    <a:pt x="7326" y="6844"/>
                  </a:cubicBezTo>
                  <a:cubicBezTo>
                    <a:pt x="7364" y="6834"/>
                    <a:pt x="7396" y="6814"/>
                    <a:pt x="7435" y="6804"/>
                  </a:cubicBezTo>
                  <a:cubicBezTo>
                    <a:pt x="7512" y="6774"/>
                    <a:pt x="7582" y="6734"/>
                    <a:pt x="7659" y="6703"/>
                  </a:cubicBezTo>
                  <a:cubicBezTo>
                    <a:pt x="7685" y="6693"/>
                    <a:pt x="7717" y="6673"/>
                    <a:pt x="7749" y="6663"/>
                  </a:cubicBezTo>
                  <a:cubicBezTo>
                    <a:pt x="7793" y="6643"/>
                    <a:pt x="7838" y="6623"/>
                    <a:pt x="7877" y="6593"/>
                  </a:cubicBezTo>
                  <a:cubicBezTo>
                    <a:pt x="7954" y="6563"/>
                    <a:pt x="8030" y="6522"/>
                    <a:pt x="8101" y="6472"/>
                  </a:cubicBezTo>
                  <a:cubicBezTo>
                    <a:pt x="8178" y="6432"/>
                    <a:pt x="8254" y="6381"/>
                    <a:pt x="8331" y="6331"/>
                  </a:cubicBezTo>
                  <a:cubicBezTo>
                    <a:pt x="8408" y="6281"/>
                    <a:pt x="8485" y="6230"/>
                    <a:pt x="8562" y="6170"/>
                  </a:cubicBezTo>
                  <a:cubicBezTo>
                    <a:pt x="8562" y="6160"/>
                    <a:pt x="8568" y="6160"/>
                    <a:pt x="8568" y="6160"/>
                  </a:cubicBezTo>
                  <a:cubicBezTo>
                    <a:pt x="8645" y="6100"/>
                    <a:pt x="8722" y="6029"/>
                    <a:pt x="8799" y="5959"/>
                  </a:cubicBezTo>
                  <a:cubicBezTo>
                    <a:pt x="8850" y="5908"/>
                    <a:pt x="8901" y="5858"/>
                    <a:pt x="8946" y="5798"/>
                  </a:cubicBezTo>
                  <a:cubicBezTo>
                    <a:pt x="8985" y="5757"/>
                    <a:pt x="9017" y="5717"/>
                    <a:pt x="9049" y="5677"/>
                  </a:cubicBezTo>
                  <a:cubicBezTo>
                    <a:pt x="9132" y="5576"/>
                    <a:pt x="9202" y="5455"/>
                    <a:pt x="9273" y="5325"/>
                  </a:cubicBezTo>
                  <a:cubicBezTo>
                    <a:pt x="9292" y="5294"/>
                    <a:pt x="9305" y="5264"/>
                    <a:pt x="9324" y="5224"/>
                  </a:cubicBezTo>
                  <a:cubicBezTo>
                    <a:pt x="9350" y="5163"/>
                    <a:pt x="9375" y="5103"/>
                    <a:pt x="9401" y="5043"/>
                  </a:cubicBezTo>
                  <a:cubicBezTo>
                    <a:pt x="9407" y="5012"/>
                    <a:pt x="9420" y="4992"/>
                    <a:pt x="9426" y="4962"/>
                  </a:cubicBezTo>
                  <a:cubicBezTo>
                    <a:pt x="9433" y="4932"/>
                    <a:pt x="9446" y="4912"/>
                    <a:pt x="9452" y="4882"/>
                  </a:cubicBezTo>
                  <a:cubicBezTo>
                    <a:pt x="9471" y="4801"/>
                    <a:pt x="9471" y="4801"/>
                    <a:pt x="9471" y="4801"/>
                  </a:cubicBezTo>
                  <a:cubicBezTo>
                    <a:pt x="9478" y="4771"/>
                    <a:pt x="9484" y="4751"/>
                    <a:pt x="9490" y="4721"/>
                  </a:cubicBezTo>
                  <a:cubicBezTo>
                    <a:pt x="9542" y="4499"/>
                    <a:pt x="9574" y="4268"/>
                    <a:pt x="9567" y="4036"/>
                  </a:cubicBezTo>
                  <a:cubicBezTo>
                    <a:pt x="9567" y="4026"/>
                    <a:pt x="9567" y="4026"/>
                    <a:pt x="9567" y="4026"/>
                  </a:cubicBezTo>
                  <a:cubicBezTo>
                    <a:pt x="9567" y="4026"/>
                    <a:pt x="9567" y="4026"/>
                    <a:pt x="9567" y="4026"/>
                  </a:cubicBezTo>
                  <a:cubicBezTo>
                    <a:pt x="9561" y="3946"/>
                    <a:pt x="9580" y="3986"/>
                    <a:pt x="9548" y="3785"/>
                  </a:cubicBezTo>
                  <a:cubicBezTo>
                    <a:pt x="9522" y="3603"/>
                    <a:pt x="9458" y="3452"/>
                    <a:pt x="9407" y="3291"/>
                  </a:cubicBezTo>
                  <a:cubicBezTo>
                    <a:pt x="9369" y="3181"/>
                    <a:pt x="9324" y="3070"/>
                    <a:pt x="9273" y="2969"/>
                  </a:cubicBezTo>
                  <a:cubicBezTo>
                    <a:pt x="9266" y="2949"/>
                    <a:pt x="9260" y="2939"/>
                    <a:pt x="9253" y="2929"/>
                  </a:cubicBezTo>
                  <a:cubicBezTo>
                    <a:pt x="9202" y="2828"/>
                    <a:pt x="9151" y="2728"/>
                    <a:pt x="9093" y="2637"/>
                  </a:cubicBezTo>
                  <a:cubicBezTo>
                    <a:pt x="9093" y="2637"/>
                    <a:pt x="9087" y="2637"/>
                    <a:pt x="9087" y="2637"/>
                  </a:cubicBezTo>
                  <a:cubicBezTo>
                    <a:pt x="9081" y="2627"/>
                    <a:pt x="9074" y="2617"/>
                    <a:pt x="9068" y="2597"/>
                  </a:cubicBezTo>
                  <a:cubicBezTo>
                    <a:pt x="9010" y="2516"/>
                    <a:pt x="8953" y="2446"/>
                    <a:pt x="8895" y="2375"/>
                  </a:cubicBezTo>
                  <a:cubicBezTo>
                    <a:pt x="8837" y="2305"/>
                    <a:pt x="8780" y="2234"/>
                    <a:pt x="8716" y="2184"/>
                  </a:cubicBezTo>
                  <a:cubicBezTo>
                    <a:pt x="8709" y="2174"/>
                    <a:pt x="8703" y="2164"/>
                    <a:pt x="8696" y="2164"/>
                  </a:cubicBezTo>
                  <a:cubicBezTo>
                    <a:pt x="8645" y="2114"/>
                    <a:pt x="8587" y="2063"/>
                    <a:pt x="8536" y="2013"/>
                  </a:cubicBezTo>
                  <a:cubicBezTo>
                    <a:pt x="8472" y="1963"/>
                    <a:pt x="8415" y="1912"/>
                    <a:pt x="8351" y="1872"/>
                  </a:cubicBezTo>
                  <a:cubicBezTo>
                    <a:pt x="8287" y="1832"/>
                    <a:pt x="8229" y="1782"/>
                    <a:pt x="8165" y="1741"/>
                  </a:cubicBezTo>
                  <a:cubicBezTo>
                    <a:pt x="8120" y="1721"/>
                    <a:pt x="8082" y="1691"/>
                    <a:pt x="8037" y="1671"/>
                  </a:cubicBezTo>
                  <a:cubicBezTo>
                    <a:pt x="8018" y="1661"/>
                    <a:pt x="7992" y="1641"/>
                    <a:pt x="7973" y="1631"/>
                  </a:cubicBezTo>
                  <a:cubicBezTo>
                    <a:pt x="7909" y="1600"/>
                    <a:pt x="7845" y="1560"/>
                    <a:pt x="7781" y="1530"/>
                  </a:cubicBezTo>
                  <a:cubicBezTo>
                    <a:pt x="7717" y="1500"/>
                    <a:pt x="7653" y="1470"/>
                    <a:pt x="7588" y="1439"/>
                  </a:cubicBezTo>
                  <a:cubicBezTo>
                    <a:pt x="7524" y="1409"/>
                    <a:pt x="7460" y="1379"/>
                    <a:pt x="7396" y="1359"/>
                  </a:cubicBezTo>
                  <a:cubicBezTo>
                    <a:pt x="7377" y="1349"/>
                    <a:pt x="7358" y="1339"/>
                    <a:pt x="7339" y="1329"/>
                  </a:cubicBezTo>
                  <a:cubicBezTo>
                    <a:pt x="7294" y="1308"/>
                    <a:pt x="7249" y="1288"/>
                    <a:pt x="7204" y="1278"/>
                  </a:cubicBezTo>
                  <a:cubicBezTo>
                    <a:pt x="7140" y="1248"/>
                    <a:pt x="7070" y="1218"/>
                    <a:pt x="7006" y="1198"/>
                  </a:cubicBezTo>
                  <a:cubicBezTo>
                    <a:pt x="6999" y="1188"/>
                    <a:pt x="6993" y="1188"/>
                    <a:pt x="6987" y="1188"/>
                  </a:cubicBezTo>
                  <a:cubicBezTo>
                    <a:pt x="6814" y="1117"/>
                    <a:pt x="6814" y="1117"/>
                    <a:pt x="6814" y="1117"/>
                  </a:cubicBezTo>
                  <a:cubicBezTo>
                    <a:pt x="6634" y="1047"/>
                    <a:pt x="6634" y="1047"/>
                    <a:pt x="6634" y="1047"/>
                  </a:cubicBezTo>
                  <a:cubicBezTo>
                    <a:pt x="6622" y="1037"/>
                    <a:pt x="6622" y="1037"/>
                    <a:pt x="6622" y="1037"/>
                  </a:cubicBezTo>
                  <a:cubicBezTo>
                    <a:pt x="6590" y="1027"/>
                    <a:pt x="6590" y="1027"/>
                    <a:pt x="6590" y="1027"/>
                  </a:cubicBezTo>
                  <a:cubicBezTo>
                    <a:pt x="6564" y="1017"/>
                    <a:pt x="6564" y="1017"/>
                    <a:pt x="6564" y="1017"/>
                  </a:cubicBezTo>
                  <a:cubicBezTo>
                    <a:pt x="6557" y="1017"/>
                    <a:pt x="6551" y="1007"/>
                    <a:pt x="6545" y="1007"/>
                  </a:cubicBezTo>
                  <a:cubicBezTo>
                    <a:pt x="6455" y="986"/>
                    <a:pt x="6455" y="986"/>
                    <a:pt x="6455" y="986"/>
                  </a:cubicBezTo>
                  <a:cubicBezTo>
                    <a:pt x="6442" y="976"/>
                    <a:pt x="6436" y="976"/>
                    <a:pt x="6423" y="976"/>
                  </a:cubicBezTo>
                  <a:cubicBezTo>
                    <a:pt x="6372" y="956"/>
                    <a:pt x="6321" y="946"/>
                    <a:pt x="6276" y="926"/>
                  </a:cubicBezTo>
                  <a:cubicBezTo>
                    <a:pt x="6257" y="926"/>
                    <a:pt x="6244" y="916"/>
                    <a:pt x="6224" y="916"/>
                  </a:cubicBezTo>
                  <a:cubicBezTo>
                    <a:pt x="6160" y="896"/>
                    <a:pt x="6090" y="876"/>
                    <a:pt x="6026" y="866"/>
                  </a:cubicBezTo>
                  <a:cubicBezTo>
                    <a:pt x="5988" y="856"/>
                    <a:pt x="5949" y="845"/>
                    <a:pt x="5911" y="835"/>
                  </a:cubicBezTo>
                  <a:cubicBezTo>
                    <a:pt x="5885" y="825"/>
                    <a:pt x="5859" y="815"/>
                    <a:pt x="5827" y="815"/>
                  </a:cubicBezTo>
                  <a:cubicBezTo>
                    <a:pt x="5763" y="795"/>
                    <a:pt x="5693" y="785"/>
                    <a:pt x="5629" y="765"/>
                  </a:cubicBezTo>
                  <a:cubicBezTo>
                    <a:pt x="5565" y="755"/>
                    <a:pt x="5494" y="735"/>
                    <a:pt x="5430" y="725"/>
                  </a:cubicBezTo>
                  <a:cubicBezTo>
                    <a:pt x="5360" y="705"/>
                    <a:pt x="5296" y="695"/>
                    <a:pt x="5232" y="674"/>
                  </a:cubicBezTo>
                  <a:cubicBezTo>
                    <a:pt x="5161" y="664"/>
                    <a:pt x="5097" y="654"/>
                    <a:pt x="5027" y="634"/>
                  </a:cubicBezTo>
                  <a:cubicBezTo>
                    <a:pt x="4963" y="624"/>
                    <a:pt x="4899" y="614"/>
                    <a:pt x="4828" y="594"/>
                  </a:cubicBezTo>
                  <a:cubicBezTo>
                    <a:pt x="4764" y="584"/>
                    <a:pt x="4694" y="574"/>
                    <a:pt x="4630" y="564"/>
                  </a:cubicBezTo>
                  <a:cubicBezTo>
                    <a:pt x="4572" y="554"/>
                    <a:pt x="4521" y="544"/>
                    <a:pt x="4470" y="533"/>
                  </a:cubicBezTo>
                  <a:cubicBezTo>
                    <a:pt x="4425" y="523"/>
                    <a:pt x="4425" y="523"/>
                    <a:pt x="4425" y="523"/>
                  </a:cubicBezTo>
                  <a:cubicBezTo>
                    <a:pt x="4227" y="483"/>
                    <a:pt x="4227" y="483"/>
                    <a:pt x="4227" y="483"/>
                  </a:cubicBezTo>
                  <a:cubicBezTo>
                    <a:pt x="4028" y="453"/>
                    <a:pt x="4028" y="453"/>
                    <a:pt x="4028" y="453"/>
                  </a:cubicBezTo>
                  <a:cubicBezTo>
                    <a:pt x="3823" y="413"/>
                    <a:pt x="3823" y="413"/>
                    <a:pt x="3823" y="413"/>
                  </a:cubicBezTo>
                  <a:cubicBezTo>
                    <a:pt x="3625" y="372"/>
                    <a:pt x="3625" y="372"/>
                    <a:pt x="3625" y="372"/>
                  </a:cubicBezTo>
                  <a:cubicBezTo>
                    <a:pt x="3426" y="342"/>
                    <a:pt x="3426" y="342"/>
                    <a:pt x="3426" y="342"/>
                  </a:cubicBezTo>
                  <a:cubicBezTo>
                    <a:pt x="3221" y="302"/>
                    <a:pt x="3221" y="302"/>
                    <a:pt x="3221" y="302"/>
                  </a:cubicBezTo>
                  <a:cubicBezTo>
                    <a:pt x="3023" y="272"/>
                    <a:pt x="3023" y="272"/>
                    <a:pt x="3023" y="272"/>
                  </a:cubicBezTo>
                  <a:cubicBezTo>
                    <a:pt x="3016" y="262"/>
                    <a:pt x="3016" y="262"/>
                    <a:pt x="3016" y="262"/>
                  </a:cubicBezTo>
                  <a:cubicBezTo>
                    <a:pt x="2952" y="252"/>
                    <a:pt x="2888" y="242"/>
                    <a:pt x="2824" y="232"/>
                  </a:cubicBezTo>
                  <a:cubicBezTo>
                    <a:pt x="2754" y="221"/>
                    <a:pt x="2690" y="211"/>
                    <a:pt x="2619" y="201"/>
                  </a:cubicBezTo>
                  <a:cubicBezTo>
                    <a:pt x="2555" y="191"/>
                    <a:pt x="2485" y="181"/>
                    <a:pt x="2421" y="171"/>
                  </a:cubicBezTo>
                  <a:cubicBezTo>
                    <a:pt x="2350" y="161"/>
                    <a:pt x="2286" y="151"/>
                    <a:pt x="2216" y="141"/>
                  </a:cubicBezTo>
                  <a:cubicBezTo>
                    <a:pt x="2152" y="131"/>
                    <a:pt x="2081" y="121"/>
                    <a:pt x="2017" y="111"/>
                  </a:cubicBezTo>
                  <a:cubicBezTo>
                    <a:pt x="1947" y="101"/>
                    <a:pt x="1883" y="91"/>
                    <a:pt x="1812" y="91"/>
                  </a:cubicBezTo>
                  <a:cubicBezTo>
                    <a:pt x="1742" y="81"/>
                    <a:pt x="1678" y="70"/>
                    <a:pt x="1607" y="60"/>
                  </a:cubicBezTo>
                  <a:cubicBezTo>
                    <a:pt x="1595" y="60"/>
                    <a:pt x="1582" y="60"/>
                    <a:pt x="1563" y="60"/>
                  </a:cubicBezTo>
                  <a:cubicBezTo>
                    <a:pt x="1511" y="50"/>
                    <a:pt x="1460" y="50"/>
                    <a:pt x="1409" y="40"/>
                  </a:cubicBezTo>
                  <a:cubicBezTo>
                    <a:pt x="1338" y="40"/>
                    <a:pt x="1268" y="30"/>
                    <a:pt x="1204" y="30"/>
                  </a:cubicBezTo>
                  <a:cubicBezTo>
                    <a:pt x="1133" y="20"/>
                    <a:pt x="1069" y="20"/>
                    <a:pt x="999" y="10"/>
                  </a:cubicBezTo>
                  <a:cubicBezTo>
                    <a:pt x="941" y="10"/>
                    <a:pt x="890" y="10"/>
                    <a:pt x="839" y="10"/>
                  </a:cubicBezTo>
                  <a:cubicBezTo>
                    <a:pt x="820" y="10"/>
                    <a:pt x="807" y="0"/>
                    <a:pt x="794" y="0"/>
                  </a:cubicBezTo>
                  <a:cubicBezTo>
                    <a:pt x="749" y="0"/>
                    <a:pt x="698" y="0"/>
                    <a:pt x="653" y="0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50" y="0"/>
                    <a:pt x="211" y="0"/>
                    <a:pt x="173" y="0"/>
                  </a:cubicBezTo>
                  <a:cubicBezTo>
                    <a:pt x="154" y="10"/>
                    <a:pt x="128" y="10"/>
                    <a:pt x="109" y="10"/>
                  </a:cubicBezTo>
                  <a:cubicBezTo>
                    <a:pt x="70" y="10"/>
                    <a:pt x="38" y="10"/>
                    <a:pt x="0" y="2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45" y="101"/>
                    <a:pt x="90" y="101"/>
                    <a:pt x="134" y="101"/>
                  </a:cubicBezTo>
                  <a:cubicBezTo>
                    <a:pt x="154" y="91"/>
                    <a:pt x="173" y="91"/>
                    <a:pt x="192" y="91"/>
                  </a:cubicBezTo>
                  <a:cubicBezTo>
                    <a:pt x="231" y="91"/>
                    <a:pt x="275" y="91"/>
                    <a:pt x="314" y="91"/>
                  </a:cubicBezTo>
                  <a:cubicBezTo>
                    <a:pt x="397" y="91"/>
                    <a:pt x="397" y="91"/>
                    <a:pt x="397" y="91"/>
                  </a:cubicBezTo>
                  <a:cubicBezTo>
                    <a:pt x="499" y="91"/>
                    <a:pt x="499" y="91"/>
                    <a:pt x="499" y="91"/>
                  </a:cubicBezTo>
                  <a:cubicBezTo>
                    <a:pt x="608" y="91"/>
                    <a:pt x="608" y="91"/>
                    <a:pt x="608" y="91"/>
                  </a:cubicBezTo>
                  <a:cubicBezTo>
                    <a:pt x="679" y="91"/>
                    <a:pt x="679" y="91"/>
                    <a:pt x="679" y="91"/>
                  </a:cubicBezTo>
                  <a:cubicBezTo>
                    <a:pt x="724" y="91"/>
                    <a:pt x="768" y="91"/>
                    <a:pt x="813" y="91"/>
                  </a:cubicBezTo>
                  <a:cubicBezTo>
                    <a:pt x="826" y="91"/>
                    <a:pt x="845" y="91"/>
                    <a:pt x="858" y="101"/>
                  </a:cubicBezTo>
                  <a:cubicBezTo>
                    <a:pt x="916" y="101"/>
                    <a:pt x="967" y="101"/>
                    <a:pt x="1018" y="101"/>
                  </a:cubicBezTo>
                  <a:cubicBezTo>
                    <a:pt x="1082" y="111"/>
                    <a:pt x="1153" y="111"/>
                    <a:pt x="1223" y="121"/>
                  </a:cubicBezTo>
                  <a:cubicBezTo>
                    <a:pt x="1287" y="121"/>
                    <a:pt x="1358" y="131"/>
                    <a:pt x="1422" y="141"/>
                  </a:cubicBezTo>
                  <a:cubicBezTo>
                    <a:pt x="1479" y="141"/>
                    <a:pt x="1537" y="151"/>
                    <a:pt x="1588" y="151"/>
                  </a:cubicBezTo>
                  <a:cubicBezTo>
                    <a:pt x="1601" y="151"/>
                    <a:pt x="1614" y="151"/>
                    <a:pt x="1627" y="161"/>
                  </a:cubicBezTo>
                  <a:cubicBezTo>
                    <a:pt x="1697" y="161"/>
                    <a:pt x="1761" y="171"/>
                    <a:pt x="1831" y="181"/>
                  </a:cubicBezTo>
                  <a:cubicBezTo>
                    <a:pt x="1896" y="191"/>
                    <a:pt x="1966" y="201"/>
                    <a:pt x="2030" y="201"/>
                  </a:cubicBezTo>
                  <a:cubicBezTo>
                    <a:pt x="2100" y="211"/>
                    <a:pt x="2164" y="221"/>
                    <a:pt x="2235" y="232"/>
                  </a:cubicBezTo>
                  <a:cubicBezTo>
                    <a:pt x="2299" y="242"/>
                    <a:pt x="2369" y="252"/>
                    <a:pt x="2433" y="262"/>
                  </a:cubicBezTo>
                  <a:cubicBezTo>
                    <a:pt x="2504" y="272"/>
                    <a:pt x="2568" y="282"/>
                    <a:pt x="2638" y="292"/>
                  </a:cubicBezTo>
                  <a:cubicBezTo>
                    <a:pt x="2702" y="302"/>
                    <a:pt x="2773" y="322"/>
                    <a:pt x="2837" y="332"/>
                  </a:cubicBezTo>
                  <a:cubicBezTo>
                    <a:pt x="2907" y="342"/>
                    <a:pt x="2971" y="352"/>
                    <a:pt x="3042" y="362"/>
                  </a:cubicBezTo>
                  <a:cubicBezTo>
                    <a:pt x="3042" y="362"/>
                    <a:pt x="3042" y="362"/>
                    <a:pt x="3042" y="362"/>
                  </a:cubicBezTo>
                  <a:cubicBezTo>
                    <a:pt x="3240" y="403"/>
                    <a:pt x="3240" y="403"/>
                    <a:pt x="3240" y="403"/>
                  </a:cubicBezTo>
                  <a:cubicBezTo>
                    <a:pt x="3439" y="443"/>
                    <a:pt x="3439" y="443"/>
                    <a:pt x="3439" y="443"/>
                  </a:cubicBezTo>
                  <a:cubicBezTo>
                    <a:pt x="3644" y="473"/>
                    <a:pt x="3644" y="473"/>
                    <a:pt x="3644" y="473"/>
                  </a:cubicBezTo>
                  <a:cubicBezTo>
                    <a:pt x="3842" y="513"/>
                    <a:pt x="3842" y="513"/>
                    <a:pt x="3842" y="513"/>
                  </a:cubicBezTo>
                  <a:cubicBezTo>
                    <a:pt x="4041" y="554"/>
                    <a:pt x="4041" y="554"/>
                    <a:pt x="4041" y="554"/>
                  </a:cubicBezTo>
                  <a:cubicBezTo>
                    <a:pt x="4246" y="584"/>
                    <a:pt x="4246" y="584"/>
                    <a:pt x="4246" y="584"/>
                  </a:cubicBezTo>
                  <a:cubicBezTo>
                    <a:pt x="4444" y="624"/>
                    <a:pt x="4444" y="624"/>
                    <a:pt x="4444" y="624"/>
                  </a:cubicBezTo>
                  <a:cubicBezTo>
                    <a:pt x="4489" y="634"/>
                    <a:pt x="4489" y="634"/>
                    <a:pt x="4489" y="634"/>
                  </a:cubicBezTo>
                  <a:cubicBezTo>
                    <a:pt x="4540" y="644"/>
                    <a:pt x="4592" y="654"/>
                    <a:pt x="4643" y="664"/>
                  </a:cubicBezTo>
                  <a:cubicBezTo>
                    <a:pt x="4713" y="674"/>
                    <a:pt x="4777" y="684"/>
                    <a:pt x="4848" y="705"/>
                  </a:cubicBezTo>
                  <a:cubicBezTo>
                    <a:pt x="4912" y="715"/>
                    <a:pt x="4976" y="725"/>
                    <a:pt x="5046" y="745"/>
                  </a:cubicBezTo>
                  <a:cubicBezTo>
                    <a:pt x="5110" y="755"/>
                    <a:pt x="5181" y="765"/>
                    <a:pt x="5245" y="785"/>
                  </a:cubicBezTo>
                  <a:cubicBezTo>
                    <a:pt x="5315" y="795"/>
                    <a:pt x="5379" y="815"/>
                    <a:pt x="5443" y="825"/>
                  </a:cubicBezTo>
                  <a:cubicBezTo>
                    <a:pt x="5514" y="845"/>
                    <a:pt x="5578" y="856"/>
                    <a:pt x="5642" y="876"/>
                  </a:cubicBezTo>
                  <a:cubicBezTo>
                    <a:pt x="5712" y="886"/>
                    <a:pt x="5776" y="906"/>
                    <a:pt x="5847" y="916"/>
                  </a:cubicBezTo>
                  <a:cubicBezTo>
                    <a:pt x="5872" y="926"/>
                    <a:pt x="5904" y="936"/>
                    <a:pt x="5930" y="946"/>
                  </a:cubicBezTo>
                  <a:cubicBezTo>
                    <a:pt x="5968" y="946"/>
                    <a:pt x="6007" y="956"/>
                    <a:pt x="6045" y="966"/>
                  </a:cubicBezTo>
                  <a:cubicBezTo>
                    <a:pt x="6109" y="986"/>
                    <a:pt x="6173" y="1007"/>
                    <a:pt x="6237" y="1027"/>
                  </a:cubicBezTo>
                  <a:cubicBezTo>
                    <a:pt x="6257" y="1027"/>
                    <a:pt x="6276" y="1037"/>
                    <a:pt x="6289" y="1037"/>
                  </a:cubicBezTo>
                  <a:cubicBezTo>
                    <a:pt x="6340" y="1057"/>
                    <a:pt x="6391" y="1067"/>
                    <a:pt x="6436" y="1077"/>
                  </a:cubicBezTo>
                  <a:cubicBezTo>
                    <a:pt x="6449" y="1087"/>
                    <a:pt x="6461" y="1087"/>
                    <a:pt x="6468" y="1087"/>
                  </a:cubicBezTo>
                  <a:cubicBezTo>
                    <a:pt x="6557" y="1117"/>
                    <a:pt x="6557" y="1117"/>
                    <a:pt x="6557" y="1117"/>
                  </a:cubicBezTo>
                  <a:cubicBezTo>
                    <a:pt x="6564" y="1117"/>
                    <a:pt x="6577" y="1127"/>
                    <a:pt x="6583" y="1127"/>
                  </a:cubicBezTo>
                  <a:cubicBezTo>
                    <a:pt x="6602" y="1137"/>
                    <a:pt x="6602" y="1137"/>
                    <a:pt x="6602" y="1137"/>
                  </a:cubicBezTo>
                  <a:cubicBezTo>
                    <a:pt x="6634" y="1147"/>
                    <a:pt x="6634" y="1147"/>
                    <a:pt x="6634" y="1147"/>
                  </a:cubicBezTo>
                  <a:cubicBezTo>
                    <a:pt x="6647" y="1147"/>
                    <a:pt x="6647" y="1147"/>
                    <a:pt x="6647" y="1147"/>
                  </a:cubicBezTo>
                  <a:cubicBezTo>
                    <a:pt x="6826" y="1228"/>
                    <a:pt x="6826" y="1228"/>
                    <a:pt x="6826" y="1228"/>
                  </a:cubicBezTo>
                  <a:cubicBezTo>
                    <a:pt x="6999" y="1298"/>
                    <a:pt x="6999" y="1298"/>
                    <a:pt x="6999" y="1298"/>
                  </a:cubicBezTo>
                  <a:cubicBezTo>
                    <a:pt x="7006" y="1298"/>
                    <a:pt x="7012" y="1298"/>
                    <a:pt x="7025" y="1308"/>
                  </a:cubicBezTo>
                  <a:cubicBezTo>
                    <a:pt x="7089" y="1329"/>
                    <a:pt x="7153" y="1359"/>
                    <a:pt x="7217" y="1389"/>
                  </a:cubicBezTo>
                  <a:cubicBezTo>
                    <a:pt x="7262" y="1399"/>
                    <a:pt x="7307" y="1419"/>
                    <a:pt x="7352" y="1439"/>
                  </a:cubicBezTo>
                  <a:cubicBezTo>
                    <a:pt x="7371" y="1449"/>
                    <a:pt x="7390" y="1459"/>
                    <a:pt x="7409" y="1470"/>
                  </a:cubicBezTo>
                  <a:cubicBezTo>
                    <a:pt x="7473" y="1490"/>
                    <a:pt x="7537" y="1520"/>
                    <a:pt x="7608" y="1550"/>
                  </a:cubicBezTo>
                  <a:cubicBezTo>
                    <a:pt x="7672" y="1580"/>
                    <a:pt x="7736" y="1610"/>
                    <a:pt x="7800" y="1651"/>
                  </a:cubicBezTo>
                  <a:cubicBezTo>
                    <a:pt x="7864" y="1681"/>
                    <a:pt x="7921" y="1711"/>
                    <a:pt x="7986" y="1751"/>
                  </a:cubicBezTo>
                  <a:cubicBezTo>
                    <a:pt x="8005" y="1761"/>
                    <a:pt x="8024" y="1771"/>
                    <a:pt x="8043" y="1782"/>
                  </a:cubicBezTo>
                  <a:cubicBezTo>
                    <a:pt x="8088" y="1802"/>
                    <a:pt x="8133" y="1832"/>
                    <a:pt x="8178" y="1862"/>
                  </a:cubicBezTo>
                  <a:cubicBezTo>
                    <a:pt x="8242" y="1902"/>
                    <a:pt x="8306" y="1943"/>
                    <a:pt x="8363" y="1993"/>
                  </a:cubicBezTo>
                  <a:cubicBezTo>
                    <a:pt x="8427" y="2033"/>
                    <a:pt x="8491" y="2084"/>
                    <a:pt x="8549" y="2134"/>
                  </a:cubicBezTo>
                  <a:cubicBezTo>
                    <a:pt x="8600" y="2174"/>
                    <a:pt x="8652" y="2224"/>
                    <a:pt x="8696" y="2265"/>
                  </a:cubicBezTo>
                  <a:cubicBezTo>
                    <a:pt x="8709" y="2275"/>
                    <a:pt x="8722" y="2295"/>
                    <a:pt x="8728" y="2305"/>
                  </a:cubicBezTo>
                  <a:cubicBezTo>
                    <a:pt x="8792" y="2365"/>
                    <a:pt x="8850" y="2426"/>
                    <a:pt x="8908" y="2496"/>
                  </a:cubicBezTo>
                  <a:cubicBezTo>
                    <a:pt x="8959" y="2557"/>
                    <a:pt x="9004" y="2627"/>
                    <a:pt x="9055" y="2697"/>
                  </a:cubicBezTo>
                  <a:cubicBezTo>
                    <a:pt x="9106" y="2778"/>
                    <a:pt x="9164" y="2879"/>
                    <a:pt x="9209" y="2979"/>
                  </a:cubicBezTo>
                  <a:cubicBezTo>
                    <a:pt x="9209" y="2979"/>
                    <a:pt x="9215" y="2979"/>
                    <a:pt x="9215" y="2989"/>
                  </a:cubicBezTo>
                  <a:cubicBezTo>
                    <a:pt x="9273" y="3110"/>
                    <a:pt x="9318" y="3241"/>
                    <a:pt x="9362" y="3372"/>
                  </a:cubicBezTo>
                  <a:cubicBezTo>
                    <a:pt x="9414" y="3553"/>
                    <a:pt x="9458" y="3744"/>
                    <a:pt x="9484" y="3936"/>
                  </a:cubicBezTo>
                  <a:cubicBezTo>
                    <a:pt x="9484" y="3956"/>
                    <a:pt x="9490" y="4006"/>
                    <a:pt x="9490" y="4016"/>
                  </a:cubicBezTo>
                  <a:cubicBezTo>
                    <a:pt x="9490" y="4248"/>
                    <a:pt x="9465" y="4439"/>
                    <a:pt x="9414" y="4650"/>
                  </a:cubicBezTo>
                  <a:cubicBezTo>
                    <a:pt x="9407" y="4680"/>
                    <a:pt x="9401" y="4700"/>
                    <a:pt x="9394" y="4731"/>
                  </a:cubicBezTo>
                  <a:cubicBezTo>
                    <a:pt x="9375" y="4811"/>
                    <a:pt x="9375" y="4811"/>
                    <a:pt x="9375" y="4811"/>
                  </a:cubicBezTo>
                  <a:cubicBezTo>
                    <a:pt x="9369" y="4831"/>
                    <a:pt x="9362" y="4862"/>
                    <a:pt x="9350" y="4882"/>
                  </a:cubicBezTo>
                  <a:cubicBezTo>
                    <a:pt x="9343" y="4902"/>
                    <a:pt x="9337" y="4922"/>
                    <a:pt x="9330" y="4932"/>
                  </a:cubicBezTo>
                  <a:cubicBezTo>
                    <a:pt x="9330" y="4942"/>
                    <a:pt x="9330" y="4952"/>
                    <a:pt x="9324" y="4952"/>
                  </a:cubicBezTo>
                  <a:cubicBezTo>
                    <a:pt x="9292" y="5053"/>
                    <a:pt x="9247" y="5143"/>
                    <a:pt x="9202" y="5234"/>
                  </a:cubicBezTo>
                  <a:cubicBezTo>
                    <a:pt x="9157" y="5325"/>
                    <a:pt x="9100" y="5415"/>
                    <a:pt x="9042" y="5496"/>
                  </a:cubicBezTo>
                  <a:cubicBezTo>
                    <a:pt x="8997" y="5566"/>
                    <a:pt x="8940" y="5626"/>
                    <a:pt x="8888" y="5687"/>
                  </a:cubicBezTo>
                  <a:cubicBezTo>
                    <a:pt x="8856" y="5727"/>
                    <a:pt x="8824" y="5757"/>
                    <a:pt x="8792" y="5788"/>
                  </a:cubicBezTo>
                  <a:cubicBezTo>
                    <a:pt x="8716" y="5868"/>
                    <a:pt x="8632" y="5938"/>
                    <a:pt x="8555" y="6009"/>
                  </a:cubicBezTo>
                  <a:cubicBezTo>
                    <a:pt x="8543" y="6019"/>
                    <a:pt x="8530" y="6029"/>
                    <a:pt x="8517" y="6039"/>
                  </a:cubicBezTo>
                  <a:cubicBezTo>
                    <a:pt x="8453" y="6089"/>
                    <a:pt x="8389" y="6140"/>
                    <a:pt x="8319" y="6180"/>
                  </a:cubicBezTo>
                  <a:cubicBezTo>
                    <a:pt x="8248" y="6230"/>
                    <a:pt x="8171" y="6281"/>
                    <a:pt x="8094" y="6331"/>
                  </a:cubicBezTo>
                  <a:cubicBezTo>
                    <a:pt x="8018" y="6371"/>
                    <a:pt x="7941" y="6412"/>
                    <a:pt x="7870" y="6452"/>
                  </a:cubicBezTo>
                  <a:cubicBezTo>
                    <a:pt x="7813" y="6482"/>
                    <a:pt x="7761" y="6502"/>
                    <a:pt x="7710" y="6532"/>
                  </a:cubicBezTo>
                  <a:cubicBezTo>
                    <a:pt x="7685" y="6542"/>
                    <a:pt x="7665" y="6552"/>
                    <a:pt x="7646" y="6563"/>
                  </a:cubicBezTo>
                  <a:cubicBezTo>
                    <a:pt x="7569" y="6593"/>
                    <a:pt x="7499" y="6623"/>
                    <a:pt x="7422" y="6653"/>
                  </a:cubicBezTo>
                  <a:cubicBezTo>
                    <a:pt x="7377" y="6673"/>
                    <a:pt x="7332" y="6693"/>
                    <a:pt x="7288" y="6714"/>
                  </a:cubicBezTo>
                  <a:cubicBezTo>
                    <a:pt x="7262" y="6724"/>
                    <a:pt x="7230" y="6734"/>
                    <a:pt x="7204" y="6744"/>
                  </a:cubicBezTo>
                  <a:cubicBezTo>
                    <a:pt x="7134" y="6774"/>
                    <a:pt x="7057" y="6804"/>
                    <a:pt x="6987" y="6824"/>
                  </a:cubicBezTo>
                  <a:cubicBezTo>
                    <a:pt x="6948" y="6844"/>
                    <a:pt x="6903" y="6854"/>
                    <a:pt x="6865" y="6875"/>
                  </a:cubicBezTo>
                  <a:cubicBezTo>
                    <a:pt x="6833" y="6885"/>
                    <a:pt x="6801" y="6895"/>
                    <a:pt x="6769" y="6915"/>
                  </a:cubicBezTo>
                  <a:cubicBezTo>
                    <a:pt x="6692" y="6935"/>
                    <a:pt x="6622" y="6965"/>
                    <a:pt x="6551" y="6995"/>
                  </a:cubicBezTo>
                  <a:cubicBezTo>
                    <a:pt x="6474" y="7026"/>
                    <a:pt x="6404" y="7056"/>
                    <a:pt x="6327" y="7086"/>
                  </a:cubicBezTo>
                  <a:cubicBezTo>
                    <a:pt x="6257" y="7116"/>
                    <a:pt x="6180" y="7146"/>
                    <a:pt x="6109" y="7177"/>
                  </a:cubicBezTo>
                  <a:cubicBezTo>
                    <a:pt x="6077" y="7187"/>
                    <a:pt x="6045" y="7207"/>
                    <a:pt x="6013" y="7217"/>
                  </a:cubicBezTo>
                  <a:cubicBezTo>
                    <a:pt x="5975" y="7237"/>
                    <a:pt x="5930" y="7257"/>
                    <a:pt x="5891" y="7277"/>
                  </a:cubicBezTo>
                  <a:cubicBezTo>
                    <a:pt x="5815" y="7307"/>
                    <a:pt x="5738" y="7348"/>
                    <a:pt x="5667" y="7378"/>
                  </a:cubicBezTo>
                  <a:cubicBezTo>
                    <a:pt x="5591" y="7418"/>
                    <a:pt x="5514" y="7458"/>
                    <a:pt x="5443" y="7499"/>
                  </a:cubicBezTo>
                  <a:cubicBezTo>
                    <a:pt x="5366" y="7549"/>
                    <a:pt x="5290" y="7589"/>
                    <a:pt x="5213" y="7640"/>
                  </a:cubicBezTo>
                  <a:cubicBezTo>
                    <a:pt x="5206" y="7650"/>
                    <a:pt x="5193" y="7650"/>
                    <a:pt x="5181" y="7660"/>
                  </a:cubicBezTo>
                  <a:cubicBezTo>
                    <a:pt x="5117" y="7700"/>
                    <a:pt x="5053" y="7750"/>
                    <a:pt x="4982" y="7801"/>
                  </a:cubicBezTo>
                  <a:cubicBezTo>
                    <a:pt x="4918" y="7851"/>
                    <a:pt x="4848" y="7901"/>
                    <a:pt x="4784" y="7962"/>
                  </a:cubicBezTo>
                  <a:cubicBezTo>
                    <a:pt x="4771" y="7972"/>
                    <a:pt x="4758" y="7982"/>
                    <a:pt x="4752" y="7992"/>
                  </a:cubicBezTo>
                  <a:cubicBezTo>
                    <a:pt x="4700" y="8042"/>
                    <a:pt x="4649" y="8092"/>
                    <a:pt x="4598" y="8153"/>
                  </a:cubicBezTo>
                  <a:cubicBezTo>
                    <a:pt x="4566" y="8193"/>
                    <a:pt x="4534" y="8233"/>
                    <a:pt x="4502" y="8274"/>
                  </a:cubicBezTo>
                  <a:cubicBezTo>
                    <a:pt x="4476" y="8304"/>
                    <a:pt x="4451" y="8344"/>
                    <a:pt x="4425" y="8374"/>
                  </a:cubicBezTo>
                  <a:cubicBezTo>
                    <a:pt x="4374" y="8465"/>
                    <a:pt x="4329" y="8555"/>
                    <a:pt x="4291" y="8656"/>
                  </a:cubicBezTo>
                  <a:cubicBezTo>
                    <a:pt x="4259" y="8737"/>
                    <a:pt x="4259" y="8737"/>
                    <a:pt x="4259" y="8737"/>
                  </a:cubicBezTo>
                  <a:cubicBezTo>
                    <a:pt x="4252" y="8757"/>
                    <a:pt x="4246" y="8787"/>
                    <a:pt x="4233" y="8817"/>
                  </a:cubicBezTo>
                  <a:cubicBezTo>
                    <a:pt x="4220" y="8867"/>
                    <a:pt x="4207" y="8928"/>
                    <a:pt x="4194" y="8978"/>
                  </a:cubicBezTo>
                  <a:cubicBezTo>
                    <a:pt x="4156" y="9210"/>
                    <a:pt x="4143" y="9461"/>
                    <a:pt x="4182" y="9693"/>
                  </a:cubicBezTo>
                  <a:cubicBezTo>
                    <a:pt x="4194" y="9793"/>
                    <a:pt x="4214" y="9894"/>
                    <a:pt x="4246" y="9985"/>
                  </a:cubicBezTo>
                  <a:cubicBezTo>
                    <a:pt x="4278" y="10105"/>
                    <a:pt x="4323" y="10216"/>
                    <a:pt x="4380" y="10327"/>
                  </a:cubicBezTo>
                  <a:cubicBezTo>
                    <a:pt x="4380" y="10337"/>
                    <a:pt x="4387" y="10347"/>
                    <a:pt x="4393" y="10357"/>
                  </a:cubicBezTo>
                  <a:cubicBezTo>
                    <a:pt x="4399" y="10367"/>
                    <a:pt x="4406" y="10377"/>
                    <a:pt x="4412" y="10387"/>
                  </a:cubicBezTo>
                  <a:cubicBezTo>
                    <a:pt x="4425" y="10407"/>
                    <a:pt x="4438" y="10438"/>
                    <a:pt x="4451" y="10458"/>
                  </a:cubicBezTo>
                  <a:cubicBezTo>
                    <a:pt x="4463" y="10468"/>
                    <a:pt x="4463" y="10468"/>
                    <a:pt x="4463" y="10468"/>
                  </a:cubicBezTo>
                  <a:cubicBezTo>
                    <a:pt x="4463" y="10478"/>
                    <a:pt x="4470" y="10488"/>
                    <a:pt x="4476" y="10498"/>
                  </a:cubicBezTo>
                  <a:cubicBezTo>
                    <a:pt x="4521" y="10558"/>
                    <a:pt x="4521" y="10558"/>
                    <a:pt x="4521" y="10558"/>
                  </a:cubicBezTo>
                  <a:cubicBezTo>
                    <a:pt x="4540" y="10589"/>
                    <a:pt x="4540" y="10589"/>
                    <a:pt x="4540" y="10589"/>
                  </a:cubicBezTo>
                  <a:cubicBezTo>
                    <a:pt x="4566" y="10609"/>
                    <a:pt x="4566" y="10609"/>
                    <a:pt x="4566" y="10609"/>
                  </a:cubicBezTo>
                  <a:cubicBezTo>
                    <a:pt x="4572" y="10619"/>
                    <a:pt x="4579" y="10629"/>
                    <a:pt x="4592" y="10639"/>
                  </a:cubicBezTo>
                  <a:cubicBezTo>
                    <a:pt x="4592" y="10649"/>
                    <a:pt x="4598" y="10659"/>
                    <a:pt x="4604" y="10669"/>
                  </a:cubicBezTo>
                  <a:cubicBezTo>
                    <a:pt x="4656" y="10719"/>
                    <a:pt x="4656" y="10719"/>
                    <a:pt x="4656" y="10719"/>
                  </a:cubicBezTo>
                  <a:cubicBezTo>
                    <a:pt x="4668" y="10740"/>
                    <a:pt x="4688" y="10750"/>
                    <a:pt x="4700" y="10770"/>
                  </a:cubicBezTo>
                  <a:cubicBezTo>
                    <a:pt x="4720" y="10780"/>
                    <a:pt x="4732" y="10800"/>
                    <a:pt x="4752" y="10810"/>
                  </a:cubicBezTo>
                  <a:cubicBezTo>
                    <a:pt x="4758" y="10820"/>
                    <a:pt x="4764" y="10820"/>
                    <a:pt x="4764" y="10830"/>
                  </a:cubicBezTo>
                  <a:cubicBezTo>
                    <a:pt x="4828" y="10881"/>
                    <a:pt x="4892" y="10931"/>
                    <a:pt x="4950" y="10971"/>
                  </a:cubicBezTo>
                  <a:cubicBezTo>
                    <a:pt x="5014" y="11011"/>
                    <a:pt x="5078" y="11052"/>
                    <a:pt x="5142" y="11082"/>
                  </a:cubicBezTo>
                  <a:cubicBezTo>
                    <a:pt x="5149" y="11082"/>
                    <a:pt x="5149" y="11082"/>
                    <a:pt x="5155" y="11092"/>
                  </a:cubicBezTo>
                  <a:cubicBezTo>
                    <a:pt x="5213" y="11122"/>
                    <a:pt x="5277" y="11142"/>
                    <a:pt x="5334" y="11172"/>
                  </a:cubicBezTo>
                  <a:cubicBezTo>
                    <a:pt x="5398" y="11203"/>
                    <a:pt x="5462" y="11223"/>
                    <a:pt x="5526" y="11243"/>
                  </a:cubicBezTo>
                  <a:cubicBezTo>
                    <a:pt x="5546" y="11253"/>
                    <a:pt x="5565" y="11253"/>
                    <a:pt x="5584" y="11263"/>
                  </a:cubicBezTo>
                  <a:cubicBezTo>
                    <a:pt x="5629" y="11273"/>
                    <a:pt x="5680" y="11293"/>
                    <a:pt x="5725" y="11303"/>
                  </a:cubicBezTo>
                  <a:cubicBezTo>
                    <a:pt x="5795" y="11323"/>
                    <a:pt x="5859" y="11333"/>
                    <a:pt x="5924" y="11354"/>
                  </a:cubicBezTo>
                  <a:cubicBezTo>
                    <a:pt x="5994" y="11364"/>
                    <a:pt x="6058" y="11384"/>
                    <a:pt x="6128" y="11394"/>
                  </a:cubicBezTo>
                  <a:cubicBezTo>
                    <a:pt x="6192" y="11404"/>
                    <a:pt x="6263" y="11414"/>
                    <a:pt x="6327" y="11424"/>
                  </a:cubicBezTo>
                  <a:cubicBezTo>
                    <a:pt x="6372" y="11424"/>
                    <a:pt x="6410" y="11434"/>
                    <a:pt x="6455" y="11434"/>
                  </a:cubicBezTo>
                  <a:cubicBezTo>
                    <a:pt x="6481" y="11444"/>
                    <a:pt x="6506" y="11444"/>
                    <a:pt x="6532" y="11444"/>
                  </a:cubicBezTo>
                  <a:cubicBezTo>
                    <a:pt x="6596" y="11454"/>
                    <a:pt x="6666" y="11464"/>
                    <a:pt x="6737" y="11464"/>
                  </a:cubicBezTo>
                  <a:cubicBezTo>
                    <a:pt x="6801" y="11474"/>
                    <a:pt x="6871" y="11474"/>
                    <a:pt x="6935" y="11474"/>
                  </a:cubicBezTo>
                  <a:cubicBezTo>
                    <a:pt x="7006" y="11484"/>
                    <a:pt x="7076" y="11484"/>
                    <a:pt x="7140" y="11484"/>
                  </a:cubicBezTo>
                  <a:cubicBezTo>
                    <a:pt x="7204" y="11495"/>
                    <a:pt x="7268" y="11495"/>
                    <a:pt x="7332" y="11495"/>
                  </a:cubicBezTo>
                  <a:cubicBezTo>
                    <a:pt x="7339" y="11495"/>
                    <a:pt x="7345" y="11495"/>
                    <a:pt x="7345" y="11495"/>
                  </a:cubicBezTo>
                  <a:cubicBezTo>
                    <a:pt x="7416" y="11495"/>
                    <a:pt x="7486" y="11495"/>
                    <a:pt x="7556" y="11495"/>
                  </a:cubicBezTo>
                  <a:cubicBezTo>
                    <a:pt x="7621" y="11495"/>
                    <a:pt x="7691" y="11495"/>
                    <a:pt x="7761" y="11495"/>
                  </a:cubicBezTo>
                  <a:cubicBezTo>
                    <a:pt x="7832" y="11495"/>
                    <a:pt x="7896" y="11495"/>
                    <a:pt x="7966" y="11495"/>
                  </a:cubicBezTo>
                  <a:cubicBezTo>
                    <a:pt x="8037" y="11495"/>
                    <a:pt x="8101" y="11495"/>
                    <a:pt x="8171" y="11495"/>
                  </a:cubicBezTo>
                  <a:cubicBezTo>
                    <a:pt x="8184" y="11495"/>
                    <a:pt x="8197" y="11495"/>
                    <a:pt x="8210" y="11495"/>
                  </a:cubicBezTo>
                  <a:cubicBezTo>
                    <a:pt x="8267" y="11495"/>
                    <a:pt x="8319" y="11495"/>
                    <a:pt x="8376" y="11495"/>
                  </a:cubicBezTo>
                  <a:cubicBezTo>
                    <a:pt x="8447" y="11495"/>
                    <a:pt x="8517" y="11495"/>
                    <a:pt x="8587" y="11495"/>
                  </a:cubicBezTo>
                  <a:cubicBezTo>
                    <a:pt x="8607" y="11505"/>
                    <a:pt x="8626" y="11505"/>
                    <a:pt x="8645" y="11505"/>
                  </a:cubicBezTo>
                  <a:cubicBezTo>
                    <a:pt x="8696" y="11505"/>
                    <a:pt x="8696" y="11505"/>
                    <a:pt x="8696" y="11505"/>
                  </a:cubicBezTo>
                  <a:cubicBezTo>
                    <a:pt x="8709" y="11505"/>
                    <a:pt x="8709" y="11505"/>
                    <a:pt x="8709" y="11505"/>
                  </a:cubicBezTo>
                  <a:cubicBezTo>
                    <a:pt x="8728" y="11505"/>
                    <a:pt x="8728" y="11505"/>
                    <a:pt x="8728" y="11505"/>
                  </a:cubicBezTo>
                  <a:cubicBezTo>
                    <a:pt x="8754" y="11505"/>
                    <a:pt x="8754" y="11505"/>
                    <a:pt x="8754" y="11505"/>
                  </a:cubicBezTo>
                  <a:cubicBezTo>
                    <a:pt x="8792" y="11495"/>
                    <a:pt x="8792" y="11495"/>
                    <a:pt x="8792" y="11495"/>
                  </a:cubicBezTo>
                  <a:cubicBezTo>
                    <a:pt x="8863" y="11495"/>
                    <a:pt x="8863" y="11495"/>
                    <a:pt x="8863" y="11495"/>
                  </a:cubicBezTo>
                  <a:cubicBezTo>
                    <a:pt x="8997" y="11495"/>
                    <a:pt x="8997" y="11495"/>
                    <a:pt x="8997" y="11495"/>
                  </a:cubicBezTo>
                  <a:cubicBezTo>
                    <a:pt x="9081" y="11495"/>
                    <a:pt x="9081" y="11495"/>
                    <a:pt x="9081" y="11495"/>
                  </a:cubicBezTo>
                  <a:cubicBezTo>
                    <a:pt x="9202" y="11484"/>
                    <a:pt x="9202" y="11484"/>
                    <a:pt x="9202" y="11484"/>
                  </a:cubicBezTo>
                  <a:cubicBezTo>
                    <a:pt x="9414" y="11484"/>
                    <a:pt x="9414" y="11484"/>
                    <a:pt x="9414" y="11484"/>
                  </a:cubicBezTo>
                  <a:cubicBezTo>
                    <a:pt x="9618" y="11474"/>
                    <a:pt x="9618" y="11474"/>
                    <a:pt x="9618" y="11474"/>
                  </a:cubicBezTo>
                  <a:cubicBezTo>
                    <a:pt x="9823" y="11474"/>
                    <a:pt x="9823" y="11474"/>
                    <a:pt x="9823" y="11474"/>
                  </a:cubicBezTo>
                  <a:cubicBezTo>
                    <a:pt x="10035" y="11464"/>
                    <a:pt x="10035" y="11464"/>
                    <a:pt x="10035" y="11464"/>
                  </a:cubicBezTo>
                  <a:cubicBezTo>
                    <a:pt x="10240" y="11464"/>
                    <a:pt x="10240" y="11464"/>
                    <a:pt x="10240" y="11464"/>
                  </a:cubicBezTo>
                  <a:cubicBezTo>
                    <a:pt x="10445" y="11454"/>
                    <a:pt x="10445" y="11454"/>
                    <a:pt x="10445" y="11454"/>
                  </a:cubicBezTo>
                  <a:cubicBezTo>
                    <a:pt x="10656" y="11454"/>
                    <a:pt x="10656" y="11454"/>
                    <a:pt x="10656" y="11454"/>
                  </a:cubicBezTo>
                  <a:cubicBezTo>
                    <a:pt x="10829" y="11444"/>
                    <a:pt x="10829" y="11444"/>
                    <a:pt x="10829" y="11444"/>
                  </a:cubicBezTo>
                  <a:cubicBezTo>
                    <a:pt x="10842" y="11444"/>
                    <a:pt x="10854" y="11444"/>
                    <a:pt x="10861" y="11444"/>
                  </a:cubicBezTo>
                  <a:cubicBezTo>
                    <a:pt x="10931" y="11444"/>
                    <a:pt x="11002" y="11444"/>
                    <a:pt x="11066" y="11444"/>
                  </a:cubicBezTo>
                  <a:cubicBezTo>
                    <a:pt x="11136" y="11444"/>
                    <a:pt x="11207" y="11444"/>
                    <a:pt x="11271" y="11454"/>
                  </a:cubicBezTo>
                  <a:cubicBezTo>
                    <a:pt x="11341" y="11454"/>
                    <a:pt x="11412" y="11454"/>
                    <a:pt x="11476" y="11464"/>
                  </a:cubicBezTo>
                  <a:cubicBezTo>
                    <a:pt x="11546" y="11464"/>
                    <a:pt x="11616" y="11474"/>
                    <a:pt x="11681" y="11474"/>
                  </a:cubicBezTo>
                  <a:cubicBezTo>
                    <a:pt x="11687" y="11474"/>
                    <a:pt x="11693" y="11474"/>
                    <a:pt x="11700" y="11474"/>
                  </a:cubicBezTo>
                  <a:cubicBezTo>
                    <a:pt x="11764" y="11484"/>
                    <a:pt x="11821" y="11495"/>
                    <a:pt x="11885" y="11495"/>
                  </a:cubicBezTo>
                  <a:cubicBezTo>
                    <a:pt x="11956" y="11505"/>
                    <a:pt x="12020" y="11515"/>
                    <a:pt x="12090" y="11525"/>
                  </a:cubicBezTo>
                  <a:cubicBezTo>
                    <a:pt x="12154" y="11535"/>
                    <a:pt x="12225" y="11535"/>
                    <a:pt x="12289" y="11545"/>
                  </a:cubicBezTo>
                  <a:cubicBezTo>
                    <a:pt x="12359" y="11555"/>
                    <a:pt x="12423" y="11575"/>
                    <a:pt x="12494" y="11585"/>
                  </a:cubicBezTo>
                  <a:cubicBezTo>
                    <a:pt x="12519" y="11585"/>
                    <a:pt x="12545" y="11595"/>
                    <a:pt x="12571" y="11595"/>
                  </a:cubicBezTo>
                  <a:cubicBezTo>
                    <a:pt x="12609" y="11605"/>
                    <a:pt x="12654" y="11615"/>
                    <a:pt x="12692" y="11615"/>
                  </a:cubicBezTo>
                  <a:cubicBezTo>
                    <a:pt x="12756" y="11635"/>
                    <a:pt x="12827" y="11645"/>
                    <a:pt x="12891" y="11666"/>
                  </a:cubicBezTo>
                  <a:cubicBezTo>
                    <a:pt x="12961" y="11676"/>
                    <a:pt x="13025" y="11696"/>
                    <a:pt x="13089" y="11706"/>
                  </a:cubicBezTo>
                  <a:cubicBezTo>
                    <a:pt x="13160" y="11726"/>
                    <a:pt x="13224" y="11736"/>
                    <a:pt x="13288" y="11756"/>
                  </a:cubicBezTo>
                  <a:cubicBezTo>
                    <a:pt x="13358" y="11776"/>
                    <a:pt x="13422" y="11796"/>
                    <a:pt x="13486" y="11807"/>
                  </a:cubicBezTo>
                  <a:cubicBezTo>
                    <a:pt x="13557" y="11827"/>
                    <a:pt x="13621" y="11847"/>
                    <a:pt x="13685" y="11867"/>
                  </a:cubicBezTo>
                  <a:cubicBezTo>
                    <a:pt x="13749" y="11887"/>
                    <a:pt x="13819" y="11907"/>
                    <a:pt x="13883" y="11937"/>
                  </a:cubicBezTo>
                  <a:cubicBezTo>
                    <a:pt x="13947" y="11958"/>
                    <a:pt x="14012" y="11978"/>
                    <a:pt x="14076" y="11998"/>
                  </a:cubicBezTo>
                  <a:cubicBezTo>
                    <a:pt x="14146" y="12028"/>
                    <a:pt x="14210" y="12048"/>
                    <a:pt x="14274" y="12068"/>
                  </a:cubicBezTo>
                  <a:cubicBezTo>
                    <a:pt x="14280" y="12078"/>
                    <a:pt x="14280" y="12078"/>
                    <a:pt x="14287" y="12078"/>
                  </a:cubicBezTo>
                  <a:cubicBezTo>
                    <a:pt x="14351" y="12098"/>
                    <a:pt x="14409" y="12129"/>
                    <a:pt x="14466" y="12149"/>
                  </a:cubicBezTo>
                  <a:cubicBezTo>
                    <a:pt x="14530" y="12179"/>
                    <a:pt x="14601" y="12199"/>
                    <a:pt x="14665" y="12229"/>
                  </a:cubicBezTo>
                  <a:cubicBezTo>
                    <a:pt x="14729" y="12259"/>
                    <a:pt x="14793" y="12290"/>
                    <a:pt x="14857" y="12320"/>
                  </a:cubicBezTo>
                  <a:cubicBezTo>
                    <a:pt x="14921" y="12350"/>
                    <a:pt x="14985" y="12380"/>
                    <a:pt x="15049" y="12410"/>
                  </a:cubicBezTo>
                  <a:cubicBezTo>
                    <a:pt x="15113" y="12441"/>
                    <a:pt x="15177" y="12471"/>
                    <a:pt x="15241" y="12501"/>
                  </a:cubicBezTo>
                  <a:cubicBezTo>
                    <a:pt x="15305" y="12531"/>
                    <a:pt x="15369" y="12571"/>
                    <a:pt x="15433" y="12602"/>
                  </a:cubicBezTo>
                  <a:cubicBezTo>
                    <a:pt x="15497" y="12632"/>
                    <a:pt x="15561" y="12672"/>
                    <a:pt x="15625" y="12702"/>
                  </a:cubicBezTo>
                  <a:cubicBezTo>
                    <a:pt x="15683" y="12743"/>
                    <a:pt x="15747" y="12773"/>
                    <a:pt x="15811" y="12813"/>
                  </a:cubicBezTo>
                  <a:cubicBezTo>
                    <a:pt x="15856" y="12843"/>
                    <a:pt x="15907" y="12873"/>
                    <a:pt x="15952" y="12894"/>
                  </a:cubicBezTo>
                  <a:cubicBezTo>
                    <a:pt x="15965" y="12904"/>
                    <a:pt x="15984" y="12914"/>
                    <a:pt x="16003" y="12934"/>
                  </a:cubicBezTo>
                  <a:cubicBezTo>
                    <a:pt x="16067" y="12964"/>
                    <a:pt x="16125" y="13004"/>
                    <a:pt x="16189" y="13045"/>
                  </a:cubicBezTo>
                  <a:cubicBezTo>
                    <a:pt x="16253" y="13085"/>
                    <a:pt x="16317" y="13135"/>
                    <a:pt x="16375" y="13175"/>
                  </a:cubicBezTo>
                  <a:cubicBezTo>
                    <a:pt x="16439" y="13216"/>
                    <a:pt x="16503" y="13256"/>
                    <a:pt x="16567" y="13306"/>
                  </a:cubicBezTo>
                  <a:cubicBezTo>
                    <a:pt x="16624" y="13347"/>
                    <a:pt x="16688" y="13397"/>
                    <a:pt x="16752" y="13437"/>
                  </a:cubicBezTo>
                  <a:cubicBezTo>
                    <a:pt x="16810" y="13487"/>
                    <a:pt x="16874" y="13528"/>
                    <a:pt x="16932" y="13578"/>
                  </a:cubicBezTo>
                  <a:cubicBezTo>
                    <a:pt x="16996" y="13628"/>
                    <a:pt x="17060" y="13679"/>
                    <a:pt x="17117" y="13729"/>
                  </a:cubicBezTo>
                  <a:cubicBezTo>
                    <a:pt x="17181" y="13779"/>
                    <a:pt x="17239" y="13830"/>
                    <a:pt x="17303" y="13880"/>
                  </a:cubicBezTo>
                  <a:cubicBezTo>
                    <a:pt x="17361" y="13930"/>
                    <a:pt x="17425" y="13981"/>
                    <a:pt x="17482" y="14041"/>
                  </a:cubicBezTo>
                  <a:cubicBezTo>
                    <a:pt x="17495" y="14051"/>
                    <a:pt x="17508" y="14061"/>
                    <a:pt x="17521" y="14071"/>
                  </a:cubicBezTo>
                  <a:cubicBezTo>
                    <a:pt x="17572" y="14111"/>
                    <a:pt x="17617" y="14162"/>
                    <a:pt x="17668" y="14202"/>
                  </a:cubicBezTo>
                  <a:cubicBezTo>
                    <a:pt x="17726" y="14262"/>
                    <a:pt x="17783" y="14323"/>
                    <a:pt x="17847" y="14373"/>
                  </a:cubicBezTo>
                  <a:cubicBezTo>
                    <a:pt x="17905" y="14434"/>
                    <a:pt x="17969" y="14494"/>
                    <a:pt x="18027" y="14554"/>
                  </a:cubicBezTo>
                  <a:cubicBezTo>
                    <a:pt x="18084" y="14615"/>
                    <a:pt x="18142" y="14675"/>
                    <a:pt x="18206" y="14746"/>
                  </a:cubicBezTo>
                  <a:cubicBezTo>
                    <a:pt x="18225" y="14756"/>
                    <a:pt x="18238" y="14776"/>
                    <a:pt x="18257" y="14796"/>
                  </a:cubicBezTo>
                  <a:cubicBezTo>
                    <a:pt x="18302" y="14846"/>
                    <a:pt x="18340" y="14886"/>
                    <a:pt x="18379" y="14937"/>
                  </a:cubicBezTo>
                  <a:cubicBezTo>
                    <a:pt x="18443" y="14997"/>
                    <a:pt x="18501" y="15068"/>
                    <a:pt x="18558" y="15138"/>
                  </a:cubicBezTo>
                  <a:cubicBezTo>
                    <a:pt x="18616" y="15199"/>
                    <a:pt x="18673" y="15269"/>
                    <a:pt x="18731" y="15339"/>
                  </a:cubicBezTo>
                  <a:cubicBezTo>
                    <a:pt x="18789" y="15420"/>
                    <a:pt x="18846" y="15490"/>
                    <a:pt x="18904" y="15561"/>
                  </a:cubicBezTo>
                  <a:cubicBezTo>
                    <a:pt x="18923" y="15581"/>
                    <a:pt x="18936" y="15601"/>
                    <a:pt x="18955" y="15621"/>
                  </a:cubicBezTo>
                  <a:cubicBezTo>
                    <a:pt x="18994" y="15682"/>
                    <a:pt x="19038" y="15732"/>
                    <a:pt x="19077" y="15792"/>
                  </a:cubicBezTo>
                  <a:cubicBezTo>
                    <a:pt x="19135" y="15863"/>
                    <a:pt x="19192" y="15943"/>
                    <a:pt x="19250" y="16024"/>
                  </a:cubicBezTo>
                  <a:cubicBezTo>
                    <a:pt x="19307" y="16104"/>
                    <a:pt x="19359" y="16185"/>
                    <a:pt x="19416" y="16265"/>
                  </a:cubicBezTo>
                  <a:cubicBezTo>
                    <a:pt x="19474" y="16356"/>
                    <a:pt x="19525" y="16437"/>
                    <a:pt x="19576" y="16517"/>
                  </a:cubicBezTo>
                  <a:cubicBezTo>
                    <a:pt x="19628" y="16598"/>
                    <a:pt x="19679" y="16678"/>
                    <a:pt x="19724" y="16759"/>
                  </a:cubicBezTo>
                  <a:cubicBezTo>
                    <a:pt x="19781" y="16849"/>
                    <a:pt x="19833" y="16940"/>
                    <a:pt x="19890" y="17040"/>
                  </a:cubicBezTo>
                  <a:cubicBezTo>
                    <a:pt x="19941" y="17131"/>
                    <a:pt x="19999" y="17232"/>
                    <a:pt x="20050" y="17332"/>
                  </a:cubicBezTo>
                  <a:cubicBezTo>
                    <a:pt x="20082" y="17393"/>
                    <a:pt x="20114" y="17453"/>
                    <a:pt x="20146" y="17524"/>
                  </a:cubicBezTo>
                  <a:cubicBezTo>
                    <a:pt x="20172" y="17564"/>
                    <a:pt x="20191" y="17604"/>
                    <a:pt x="20210" y="17644"/>
                  </a:cubicBezTo>
                  <a:cubicBezTo>
                    <a:pt x="20236" y="17695"/>
                    <a:pt x="20262" y="17745"/>
                    <a:pt x="20281" y="17785"/>
                  </a:cubicBezTo>
                  <a:cubicBezTo>
                    <a:pt x="20313" y="17846"/>
                    <a:pt x="20338" y="17906"/>
                    <a:pt x="20370" y="17977"/>
                  </a:cubicBezTo>
                  <a:cubicBezTo>
                    <a:pt x="20383" y="18007"/>
                    <a:pt x="20396" y="18037"/>
                    <a:pt x="20409" y="18067"/>
                  </a:cubicBezTo>
                  <a:cubicBezTo>
                    <a:pt x="20447" y="18148"/>
                    <a:pt x="20486" y="18238"/>
                    <a:pt x="20524" y="18319"/>
                  </a:cubicBezTo>
                  <a:cubicBezTo>
                    <a:pt x="20524" y="18329"/>
                    <a:pt x="20531" y="18339"/>
                    <a:pt x="20531" y="18349"/>
                  </a:cubicBezTo>
                  <a:cubicBezTo>
                    <a:pt x="20575" y="18440"/>
                    <a:pt x="20614" y="18540"/>
                    <a:pt x="20652" y="18631"/>
                  </a:cubicBezTo>
                  <a:cubicBezTo>
                    <a:pt x="20659" y="18651"/>
                    <a:pt x="20665" y="18671"/>
                    <a:pt x="20671" y="18691"/>
                  </a:cubicBezTo>
                  <a:cubicBezTo>
                    <a:pt x="20723" y="18812"/>
                    <a:pt x="20774" y="18943"/>
                    <a:pt x="20819" y="19074"/>
                  </a:cubicBezTo>
                  <a:cubicBezTo>
                    <a:pt x="20870" y="19215"/>
                    <a:pt x="20915" y="19355"/>
                    <a:pt x="20960" y="19496"/>
                  </a:cubicBezTo>
                  <a:cubicBezTo>
                    <a:pt x="20998" y="19607"/>
                    <a:pt x="21030" y="19718"/>
                    <a:pt x="21062" y="19829"/>
                  </a:cubicBezTo>
                  <a:cubicBezTo>
                    <a:pt x="21075" y="19869"/>
                    <a:pt x="21088" y="19919"/>
                    <a:pt x="21101" y="19959"/>
                  </a:cubicBezTo>
                  <a:cubicBezTo>
                    <a:pt x="21145" y="20120"/>
                    <a:pt x="21190" y="20281"/>
                    <a:pt x="21235" y="20453"/>
                  </a:cubicBezTo>
                  <a:cubicBezTo>
                    <a:pt x="21273" y="20634"/>
                    <a:pt x="21318" y="20825"/>
                    <a:pt x="21357" y="21006"/>
                  </a:cubicBezTo>
                  <a:cubicBezTo>
                    <a:pt x="21363" y="21036"/>
                    <a:pt x="21369" y="21067"/>
                    <a:pt x="21376" y="21107"/>
                  </a:cubicBezTo>
                  <a:cubicBezTo>
                    <a:pt x="21408" y="21268"/>
                    <a:pt x="21433" y="21439"/>
                    <a:pt x="2146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587" y="21499"/>
                    <a:pt x="21568" y="21399"/>
                    <a:pt x="21549" y="2129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DCCDBAEE-F270-4FEE-A91F-3801E52B0D95}"/>
                </a:ext>
              </a:extLst>
            </p:cNvPr>
            <p:cNvSpPr/>
            <p:nvPr/>
          </p:nvSpPr>
          <p:spPr>
            <a:xfrm>
              <a:off x="0" y="451293"/>
              <a:ext cx="5633280" cy="504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0" y="21395"/>
                  </a:moveTo>
                  <a:cubicBezTo>
                    <a:pt x="21329" y="21297"/>
                    <a:pt x="21329" y="21297"/>
                    <a:pt x="21329" y="21297"/>
                  </a:cubicBezTo>
                  <a:cubicBezTo>
                    <a:pt x="21349" y="21233"/>
                    <a:pt x="21368" y="21168"/>
                    <a:pt x="21387" y="21103"/>
                  </a:cubicBezTo>
                  <a:cubicBezTo>
                    <a:pt x="21407" y="21038"/>
                    <a:pt x="21416" y="20962"/>
                    <a:pt x="21436" y="20898"/>
                  </a:cubicBezTo>
                  <a:cubicBezTo>
                    <a:pt x="21445" y="20833"/>
                    <a:pt x="21465" y="20768"/>
                    <a:pt x="21474" y="20692"/>
                  </a:cubicBezTo>
                  <a:cubicBezTo>
                    <a:pt x="21494" y="20628"/>
                    <a:pt x="21503" y="20563"/>
                    <a:pt x="21513" y="20498"/>
                  </a:cubicBezTo>
                  <a:cubicBezTo>
                    <a:pt x="21532" y="20422"/>
                    <a:pt x="21542" y="20357"/>
                    <a:pt x="21552" y="20282"/>
                  </a:cubicBezTo>
                  <a:cubicBezTo>
                    <a:pt x="21571" y="20141"/>
                    <a:pt x="21581" y="20001"/>
                    <a:pt x="21590" y="19860"/>
                  </a:cubicBezTo>
                  <a:cubicBezTo>
                    <a:pt x="21600" y="19795"/>
                    <a:pt x="21600" y="19720"/>
                    <a:pt x="21600" y="19655"/>
                  </a:cubicBezTo>
                  <a:cubicBezTo>
                    <a:pt x="21600" y="19547"/>
                    <a:pt x="21600" y="19547"/>
                    <a:pt x="21600" y="19547"/>
                  </a:cubicBezTo>
                  <a:cubicBezTo>
                    <a:pt x="21600" y="19439"/>
                    <a:pt x="21600" y="19439"/>
                    <a:pt x="21600" y="19439"/>
                  </a:cubicBezTo>
                  <a:cubicBezTo>
                    <a:pt x="21600" y="19363"/>
                    <a:pt x="21600" y="19288"/>
                    <a:pt x="21590" y="19223"/>
                  </a:cubicBezTo>
                  <a:cubicBezTo>
                    <a:pt x="21590" y="19190"/>
                    <a:pt x="21590" y="19158"/>
                    <a:pt x="21581" y="19126"/>
                  </a:cubicBezTo>
                  <a:cubicBezTo>
                    <a:pt x="21581" y="19082"/>
                    <a:pt x="21581" y="19039"/>
                    <a:pt x="21571" y="19007"/>
                  </a:cubicBezTo>
                  <a:cubicBezTo>
                    <a:pt x="21571" y="18953"/>
                    <a:pt x="21571" y="18953"/>
                    <a:pt x="21571" y="18953"/>
                  </a:cubicBezTo>
                  <a:cubicBezTo>
                    <a:pt x="21561" y="18899"/>
                    <a:pt x="21561" y="18899"/>
                    <a:pt x="21561" y="18899"/>
                  </a:cubicBezTo>
                  <a:cubicBezTo>
                    <a:pt x="21542" y="18791"/>
                    <a:pt x="21542" y="18791"/>
                    <a:pt x="21542" y="18791"/>
                  </a:cubicBezTo>
                  <a:cubicBezTo>
                    <a:pt x="21532" y="18683"/>
                    <a:pt x="21532" y="18683"/>
                    <a:pt x="21532" y="18683"/>
                  </a:cubicBezTo>
                  <a:cubicBezTo>
                    <a:pt x="21523" y="18639"/>
                    <a:pt x="21513" y="18607"/>
                    <a:pt x="21503" y="18574"/>
                  </a:cubicBezTo>
                  <a:cubicBezTo>
                    <a:pt x="21503" y="18542"/>
                    <a:pt x="21494" y="18520"/>
                    <a:pt x="21494" y="18499"/>
                  </a:cubicBezTo>
                  <a:cubicBezTo>
                    <a:pt x="21484" y="18456"/>
                    <a:pt x="21474" y="18402"/>
                    <a:pt x="21455" y="18358"/>
                  </a:cubicBezTo>
                  <a:cubicBezTo>
                    <a:pt x="21436" y="18294"/>
                    <a:pt x="21416" y="18218"/>
                    <a:pt x="21397" y="18153"/>
                  </a:cubicBezTo>
                  <a:cubicBezTo>
                    <a:pt x="21387" y="18110"/>
                    <a:pt x="21378" y="18077"/>
                    <a:pt x="21358" y="18034"/>
                  </a:cubicBezTo>
                  <a:cubicBezTo>
                    <a:pt x="21349" y="18002"/>
                    <a:pt x="21339" y="17969"/>
                    <a:pt x="21329" y="17937"/>
                  </a:cubicBezTo>
                  <a:cubicBezTo>
                    <a:pt x="21300" y="17872"/>
                    <a:pt x="21281" y="17807"/>
                    <a:pt x="21242" y="17742"/>
                  </a:cubicBezTo>
                  <a:cubicBezTo>
                    <a:pt x="21233" y="17710"/>
                    <a:pt x="21223" y="17688"/>
                    <a:pt x="21213" y="17667"/>
                  </a:cubicBezTo>
                  <a:cubicBezTo>
                    <a:pt x="21194" y="17624"/>
                    <a:pt x="21175" y="17580"/>
                    <a:pt x="21155" y="17537"/>
                  </a:cubicBezTo>
                  <a:cubicBezTo>
                    <a:pt x="21117" y="17472"/>
                    <a:pt x="21088" y="17408"/>
                    <a:pt x="21049" y="17343"/>
                  </a:cubicBezTo>
                  <a:cubicBezTo>
                    <a:pt x="21049" y="17343"/>
                    <a:pt x="21049" y="17343"/>
                    <a:pt x="21049" y="17343"/>
                  </a:cubicBezTo>
                  <a:cubicBezTo>
                    <a:pt x="21030" y="17310"/>
                    <a:pt x="21020" y="17278"/>
                    <a:pt x="21001" y="17245"/>
                  </a:cubicBezTo>
                  <a:cubicBezTo>
                    <a:pt x="20943" y="17159"/>
                    <a:pt x="20943" y="17159"/>
                    <a:pt x="20943" y="17159"/>
                  </a:cubicBezTo>
                  <a:cubicBezTo>
                    <a:pt x="20923" y="17127"/>
                    <a:pt x="20904" y="17094"/>
                    <a:pt x="20885" y="17062"/>
                  </a:cubicBezTo>
                  <a:cubicBezTo>
                    <a:pt x="20865" y="17040"/>
                    <a:pt x="20846" y="17008"/>
                    <a:pt x="20826" y="16975"/>
                  </a:cubicBezTo>
                  <a:cubicBezTo>
                    <a:pt x="20788" y="16921"/>
                    <a:pt x="20749" y="16867"/>
                    <a:pt x="20710" y="16824"/>
                  </a:cubicBezTo>
                  <a:cubicBezTo>
                    <a:pt x="20701" y="16813"/>
                    <a:pt x="20701" y="16802"/>
                    <a:pt x="20691" y="16802"/>
                  </a:cubicBezTo>
                  <a:cubicBezTo>
                    <a:pt x="20672" y="16770"/>
                    <a:pt x="20652" y="16738"/>
                    <a:pt x="20633" y="16716"/>
                  </a:cubicBezTo>
                  <a:cubicBezTo>
                    <a:pt x="20556" y="16630"/>
                    <a:pt x="20556" y="16630"/>
                    <a:pt x="20556" y="16630"/>
                  </a:cubicBezTo>
                  <a:cubicBezTo>
                    <a:pt x="20546" y="16619"/>
                    <a:pt x="20536" y="16608"/>
                    <a:pt x="20527" y="16597"/>
                  </a:cubicBezTo>
                  <a:cubicBezTo>
                    <a:pt x="20488" y="16554"/>
                    <a:pt x="20459" y="16511"/>
                    <a:pt x="20420" y="16467"/>
                  </a:cubicBezTo>
                  <a:cubicBezTo>
                    <a:pt x="20411" y="16457"/>
                    <a:pt x="20411" y="16457"/>
                    <a:pt x="20401" y="16446"/>
                  </a:cubicBezTo>
                  <a:cubicBezTo>
                    <a:pt x="20391" y="16446"/>
                    <a:pt x="20391" y="16435"/>
                    <a:pt x="20382" y="16424"/>
                  </a:cubicBezTo>
                  <a:cubicBezTo>
                    <a:pt x="20362" y="16403"/>
                    <a:pt x="20343" y="16381"/>
                    <a:pt x="20314" y="16359"/>
                  </a:cubicBezTo>
                  <a:cubicBezTo>
                    <a:pt x="20285" y="16327"/>
                    <a:pt x="20256" y="16295"/>
                    <a:pt x="20227" y="16273"/>
                  </a:cubicBezTo>
                  <a:cubicBezTo>
                    <a:pt x="20159" y="16186"/>
                    <a:pt x="20159" y="16186"/>
                    <a:pt x="20159" y="16186"/>
                  </a:cubicBezTo>
                  <a:cubicBezTo>
                    <a:pt x="20150" y="16186"/>
                    <a:pt x="20140" y="16176"/>
                    <a:pt x="20130" y="16165"/>
                  </a:cubicBezTo>
                  <a:cubicBezTo>
                    <a:pt x="20111" y="16154"/>
                    <a:pt x="20092" y="16132"/>
                    <a:pt x="20082" y="16122"/>
                  </a:cubicBezTo>
                  <a:cubicBezTo>
                    <a:pt x="20034" y="16078"/>
                    <a:pt x="19985" y="16035"/>
                    <a:pt x="19937" y="15992"/>
                  </a:cubicBezTo>
                  <a:cubicBezTo>
                    <a:pt x="19937" y="15981"/>
                    <a:pt x="19927" y="15981"/>
                    <a:pt x="19918" y="15970"/>
                  </a:cubicBezTo>
                  <a:cubicBezTo>
                    <a:pt x="19869" y="15916"/>
                    <a:pt x="19811" y="15884"/>
                    <a:pt x="19753" y="15830"/>
                  </a:cubicBezTo>
                  <a:cubicBezTo>
                    <a:pt x="19753" y="15830"/>
                    <a:pt x="19753" y="15830"/>
                    <a:pt x="19744" y="15830"/>
                  </a:cubicBezTo>
                  <a:cubicBezTo>
                    <a:pt x="19695" y="15787"/>
                    <a:pt x="19647" y="15743"/>
                    <a:pt x="19589" y="15700"/>
                  </a:cubicBezTo>
                  <a:cubicBezTo>
                    <a:pt x="19579" y="15689"/>
                    <a:pt x="19560" y="15679"/>
                    <a:pt x="19550" y="15668"/>
                  </a:cubicBezTo>
                  <a:cubicBezTo>
                    <a:pt x="19512" y="15635"/>
                    <a:pt x="19463" y="15603"/>
                    <a:pt x="19415" y="15571"/>
                  </a:cubicBezTo>
                  <a:cubicBezTo>
                    <a:pt x="19357" y="15527"/>
                    <a:pt x="19357" y="15527"/>
                    <a:pt x="19357" y="15527"/>
                  </a:cubicBezTo>
                  <a:cubicBezTo>
                    <a:pt x="19328" y="15506"/>
                    <a:pt x="19328" y="15506"/>
                    <a:pt x="19328" y="15506"/>
                  </a:cubicBezTo>
                  <a:cubicBezTo>
                    <a:pt x="19289" y="15473"/>
                    <a:pt x="19289" y="15473"/>
                    <a:pt x="19289" y="15473"/>
                  </a:cubicBezTo>
                  <a:cubicBezTo>
                    <a:pt x="19241" y="15441"/>
                    <a:pt x="19241" y="15441"/>
                    <a:pt x="19241" y="15441"/>
                  </a:cubicBezTo>
                  <a:cubicBezTo>
                    <a:pt x="19212" y="15430"/>
                    <a:pt x="19183" y="15409"/>
                    <a:pt x="19154" y="15387"/>
                  </a:cubicBezTo>
                  <a:cubicBezTo>
                    <a:pt x="19125" y="15365"/>
                    <a:pt x="19096" y="15344"/>
                    <a:pt x="19067" y="15333"/>
                  </a:cubicBezTo>
                  <a:cubicBezTo>
                    <a:pt x="18970" y="15268"/>
                    <a:pt x="18970" y="15268"/>
                    <a:pt x="18970" y="15268"/>
                  </a:cubicBezTo>
                  <a:cubicBezTo>
                    <a:pt x="18960" y="15257"/>
                    <a:pt x="18960" y="15257"/>
                    <a:pt x="18960" y="15257"/>
                  </a:cubicBezTo>
                  <a:cubicBezTo>
                    <a:pt x="18951" y="15257"/>
                    <a:pt x="18951" y="15257"/>
                    <a:pt x="18951" y="15257"/>
                  </a:cubicBezTo>
                  <a:cubicBezTo>
                    <a:pt x="18931" y="15236"/>
                    <a:pt x="18931" y="15236"/>
                    <a:pt x="18931" y="15236"/>
                  </a:cubicBezTo>
                  <a:cubicBezTo>
                    <a:pt x="18883" y="15214"/>
                    <a:pt x="18883" y="15214"/>
                    <a:pt x="18883" y="15214"/>
                  </a:cubicBezTo>
                  <a:cubicBezTo>
                    <a:pt x="18786" y="15160"/>
                    <a:pt x="18786" y="15160"/>
                    <a:pt x="18786" y="15160"/>
                  </a:cubicBezTo>
                  <a:cubicBezTo>
                    <a:pt x="18757" y="15138"/>
                    <a:pt x="18757" y="15138"/>
                    <a:pt x="18757" y="15138"/>
                  </a:cubicBezTo>
                  <a:cubicBezTo>
                    <a:pt x="18699" y="15106"/>
                    <a:pt x="18699" y="15106"/>
                    <a:pt x="18699" y="15106"/>
                  </a:cubicBezTo>
                  <a:cubicBezTo>
                    <a:pt x="18651" y="15074"/>
                    <a:pt x="18593" y="15052"/>
                    <a:pt x="18545" y="15030"/>
                  </a:cubicBezTo>
                  <a:cubicBezTo>
                    <a:pt x="18535" y="15020"/>
                    <a:pt x="18516" y="15009"/>
                    <a:pt x="18506" y="15009"/>
                  </a:cubicBezTo>
                  <a:cubicBezTo>
                    <a:pt x="18448" y="14976"/>
                    <a:pt x="18400" y="14955"/>
                    <a:pt x="18342" y="14933"/>
                  </a:cubicBezTo>
                  <a:cubicBezTo>
                    <a:pt x="18274" y="14901"/>
                    <a:pt x="18206" y="14868"/>
                    <a:pt x="18129" y="14836"/>
                  </a:cubicBezTo>
                  <a:cubicBezTo>
                    <a:pt x="18061" y="14814"/>
                    <a:pt x="17994" y="14782"/>
                    <a:pt x="17926" y="14760"/>
                  </a:cubicBezTo>
                  <a:cubicBezTo>
                    <a:pt x="17849" y="14728"/>
                    <a:pt x="17781" y="14706"/>
                    <a:pt x="17713" y="14674"/>
                  </a:cubicBezTo>
                  <a:cubicBezTo>
                    <a:pt x="17636" y="14652"/>
                    <a:pt x="17568" y="14631"/>
                    <a:pt x="17500" y="14609"/>
                  </a:cubicBezTo>
                  <a:cubicBezTo>
                    <a:pt x="17423" y="14587"/>
                    <a:pt x="17355" y="14566"/>
                    <a:pt x="17278" y="14544"/>
                  </a:cubicBezTo>
                  <a:cubicBezTo>
                    <a:pt x="17210" y="14533"/>
                    <a:pt x="17143" y="14512"/>
                    <a:pt x="17065" y="14490"/>
                  </a:cubicBezTo>
                  <a:cubicBezTo>
                    <a:pt x="17007" y="14479"/>
                    <a:pt x="16949" y="14458"/>
                    <a:pt x="16882" y="14447"/>
                  </a:cubicBezTo>
                  <a:cubicBezTo>
                    <a:pt x="16872" y="14447"/>
                    <a:pt x="16862" y="14436"/>
                    <a:pt x="16853" y="14436"/>
                  </a:cubicBezTo>
                  <a:cubicBezTo>
                    <a:pt x="16775" y="14425"/>
                    <a:pt x="16708" y="14404"/>
                    <a:pt x="16630" y="14393"/>
                  </a:cubicBezTo>
                  <a:cubicBezTo>
                    <a:pt x="16563" y="14371"/>
                    <a:pt x="16485" y="14360"/>
                    <a:pt x="16418" y="14350"/>
                  </a:cubicBezTo>
                  <a:cubicBezTo>
                    <a:pt x="16340" y="14339"/>
                    <a:pt x="16263" y="14317"/>
                    <a:pt x="16195" y="14306"/>
                  </a:cubicBezTo>
                  <a:cubicBezTo>
                    <a:pt x="16118" y="14296"/>
                    <a:pt x="16050" y="14285"/>
                    <a:pt x="15973" y="14274"/>
                  </a:cubicBezTo>
                  <a:cubicBezTo>
                    <a:pt x="15905" y="14263"/>
                    <a:pt x="15828" y="14252"/>
                    <a:pt x="15750" y="14242"/>
                  </a:cubicBezTo>
                  <a:cubicBezTo>
                    <a:pt x="15683" y="14231"/>
                    <a:pt x="15605" y="14220"/>
                    <a:pt x="15528" y="14209"/>
                  </a:cubicBezTo>
                  <a:cubicBezTo>
                    <a:pt x="15460" y="14198"/>
                    <a:pt x="15383" y="14187"/>
                    <a:pt x="15306" y="14177"/>
                  </a:cubicBezTo>
                  <a:cubicBezTo>
                    <a:pt x="15267" y="14177"/>
                    <a:pt x="15219" y="14166"/>
                    <a:pt x="15170" y="14166"/>
                  </a:cubicBezTo>
                  <a:cubicBezTo>
                    <a:pt x="15141" y="14166"/>
                    <a:pt x="15112" y="14155"/>
                    <a:pt x="15083" y="14155"/>
                  </a:cubicBezTo>
                  <a:cubicBezTo>
                    <a:pt x="15016" y="14144"/>
                    <a:pt x="14938" y="14144"/>
                    <a:pt x="14861" y="14133"/>
                  </a:cubicBezTo>
                  <a:cubicBezTo>
                    <a:pt x="14793" y="14123"/>
                    <a:pt x="14716" y="14123"/>
                    <a:pt x="14638" y="14112"/>
                  </a:cubicBezTo>
                  <a:cubicBezTo>
                    <a:pt x="14571" y="14101"/>
                    <a:pt x="14493" y="14101"/>
                    <a:pt x="14416" y="14090"/>
                  </a:cubicBezTo>
                  <a:cubicBezTo>
                    <a:pt x="14339" y="14079"/>
                    <a:pt x="14271" y="14079"/>
                    <a:pt x="14194" y="14069"/>
                  </a:cubicBezTo>
                  <a:cubicBezTo>
                    <a:pt x="14116" y="14069"/>
                    <a:pt x="14049" y="14058"/>
                    <a:pt x="13971" y="14047"/>
                  </a:cubicBezTo>
                  <a:cubicBezTo>
                    <a:pt x="13894" y="14047"/>
                    <a:pt x="13817" y="14036"/>
                    <a:pt x="13749" y="14036"/>
                  </a:cubicBezTo>
                  <a:cubicBezTo>
                    <a:pt x="13672" y="14025"/>
                    <a:pt x="13594" y="14025"/>
                    <a:pt x="13517" y="14015"/>
                  </a:cubicBezTo>
                  <a:cubicBezTo>
                    <a:pt x="13488" y="14015"/>
                    <a:pt x="13459" y="14015"/>
                    <a:pt x="13420" y="14015"/>
                  </a:cubicBezTo>
                  <a:cubicBezTo>
                    <a:pt x="13382" y="14015"/>
                    <a:pt x="13333" y="14004"/>
                    <a:pt x="13295" y="14004"/>
                  </a:cubicBezTo>
                  <a:cubicBezTo>
                    <a:pt x="13217" y="14004"/>
                    <a:pt x="13150" y="13993"/>
                    <a:pt x="13072" y="13993"/>
                  </a:cubicBezTo>
                  <a:cubicBezTo>
                    <a:pt x="12995" y="13982"/>
                    <a:pt x="12917" y="13982"/>
                    <a:pt x="12850" y="13971"/>
                  </a:cubicBezTo>
                  <a:cubicBezTo>
                    <a:pt x="12772" y="13971"/>
                    <a:pt x="12695" y="13971"/>
                    <a:pt x="12618" y="13961"/>
                  </a:cubicBezTo>
                  <a:cubicBezTo>
                    <a:pt x="12550" y="13961"/>
                    <a:pt x="12473" y="13950"/>
                    <a:pt x="12395" y="13950"/>
                  </a:cubicBezTo>
                  <a:cubicBezTo>
                    <a:pt x="12318" y="13950"/>
                    <a:pt x="12250" y="13939"/>
                    <a:pt x="12173" y="13939"/>
                  </a:cubicBezTo>
                  <a:cubicBezTo>
                    <a:pt x="12096" y="13928"/>
                    <a:pt x="12018" y="13928"/>
                    <a:pt x="11941" y="13928"/>
                  </a:cubicBezTo>
                  <a:cubicBezTo>
                    <a:pt x="11873" y="13917"/>
                    <a:pt x="11796" y="13917"/>
                    <a:pt x="11719" y="13917"/>
                  </a:cubicBezTo>
                  <a:cubicBezTo>
                    <a:pt x="11641" y="13907"/>
                    <a:pt x="11573" y="13907"/>
                    <a:pt x="11496" y="13896"/>
                  </a:cubicBezTo>
                  <a:cubicBezTo>
                    <a:pt x="11419" y="13896"/>
                    <a:pt x="11341" y="13896"/>
                    <a:pt x="11274" y="13885"/>
                  </a:cubicBezTo>
                  <a:cubicBezTo>
                    <a:pt x="11196" y="13885"/>
                    <a:pt x="11119" y="13874"/>
                    <a:pt x="11042" y="13874"/>
                  </a:cubicBezTo>
                  <a:cubicBezTo>
                    <a:pt x="10974" y="13874"/>
                    <a:pt x="10897" y="13863"/>
                    <a:pt x="10819" y="13863"/>
                  </a:cubicBezTo>
                  <a:cubicBezTo>
                    <a:pt x="10742" y="13853"/>
                    <a:pt x="10674" y="13853"/>
                    <a:pt x="10597" y="13842"/>
                  </a:cubicBezTo>
                  <a:cubicBezTo>
                    <a:pt x="10520" y="13842"/>
                    <a:pt x="10442" y="13842"/>
                    <a:pt x="10375" y="13831"/>
                  </a:cubicBezTo>
                  <a:cubicBezTo>
                    <a:pt x="10297" y="13831"/>
                    <a:pt x="10220" y="13820"/>
                    <a:pt x="10143" y="13820"/>
                  </a:cubicBezTo>
                  <a:cubicBezTo>
                    <a:pt x="10075" y="13809"/>
                    <a:pt x="9997" y="13809"/>
                    <a:pt x="9920" y="13798"/>
                  </a:cubicBezTo>
                  <a:cubicBezTo>
                    <a:pt x="9891" y="13798"/>
                    <a:pt x="9862" y="13798"/>
                    <a:pt x="9833" y="13788"/>
                  </a:cubicBezTo>
                  <a:cubicBezTo>
                    <a:pt x="9785" y="13788"/>
                    <a:pt x="9746" y="13788"/>
                    <a:pt x="9698" y="13777"/>
                  </a:cubicBezTo>
                  <a:cubicBezTo>
                    <a:pt x="9620" y="13777"/>
                    <a:pt x="9553" y="13766"/>
                    <a:pt x="9475" y="13766"/>
                  </a:cubicBezTo>
                  <a:cubicBezTo>
                    <a:pt x="9398" y="13755"/>
                    <a:pt x="9321" y="13744"/>
                    <a:pt x="9253" y="13744"/>
                  </a:cubicBezTo>
                  <a:cubicBezTo>
                    <a:pt x="9176" y="13734"/>
                    <a:pt x="9098" y="13723"/>
                    <a:pt x="9031" y="13723"/>
                  </a:cubicBezTo>
                  <a:cubicBezTo>
                    <a:pt x="8953" y="13712"/>
                    <a:pt x="8876" y="13701"/>
                    <a:pt x="8808" y="13690"/>
                  </a:cubicBezTo>
                  <a:cubicBezTo>
                    <a:pt x="8731" y="13690"/>
                    <a:pt x="8654" y="13680"/>
                    <a:pt x="8586" y="13669"/>
                  </a:cubicBezTo>
                  <a:cubicBezTo>
                    <a:pt x="8509" y="13658"/>
                    <a:pt x="8431" y="13647"/>
                    <a:pt x="8363" y="13647"/>
                  </a:cubicBezTo>
                  <a:cubicBezTo>
                    <a:pt x="8286" y="13636"/>
                    <a:pt x="8209" y="13626"/>
                    <a:pt x="8141" y="13615"/>
                  </a:cubicBezTo>
                  <a:cubicBezTo>
                    <a:pt x="8093" y="13604"/>
                    <a:pt x="8054" y="13604"/>
                    <a:pt x="8015" y="13593"/>
                  </a:cubicBezTo>
                  <a:cubicBezTo>
                    <a:pt x="7986" y="13593"/>
                    <a:pt x="7948" y="13582"/>
                    <a:pt x="7919" y="13582"/>
                  </a:cubicBezTo>
                  <a:cubicBezTo>
                    <a:pt x="7841" y="13572"/>
                    <a:pt x="7764" y="13561"/>
                    <a:pt x="7696" y="13550"/>
                  </a:cubicBezTo>
                  <a:cubicBezTo>
                    <a:pt x="7619" y="13539"/>
                    <a:pt x="7551" y="13528"/>
                    <a:pt x="7474" y="13518"/>
                  </a:cubicBezTo>
                  <a:cubicBezTo>
                    <a:pt x="7397" y="13507"/>
                    <a:pt x="7329" y="13496"/>
                    <a:pt x="7252" y="13485"/>
                  </a:cubicBezTo>
                  <a:cubicBezTo>
                    <a:pt x="7184" y="13474"/>
                    <a:pt x="7107" y="13464"/>
                    <a:pt x="7029" y="13442"/>
                  </a:cubicBezTo>
                  <a:cubicBezTo>
                    <a:pt x="6962" y="13431"/>
                    <a:pt x="6884" y="13420"/>
                    <a:pt x="6816" y="13410"/>
                  </a:cubicBezTo>
                  <a:cubicBezTo>
                    <a:pt x="6739" y="13399"/>
                    <a:pt x="6671" y="13377"/>
                    <a:pt x="6594" y="13366"/>
                  </a:cubicBezTo>
                  <a:cubicBezTo>
                    <a:pt x="6517" y="13355"/>
                    <a:pt x="6449" y="13345"/>
                    <a:pt x="6372" y="13323"/>
                  </a:cubicBezTo>
                  <a:cubicBezTo>
                    <a:pt x="6314" y="13312"/>
                    <a:pt x="6246" y="13301"/>
                    <a:pt x="6188" y="13291"/>
                  </a:cubicBezTo>
                  <a:cubicBezTo>
                    <a:pt x="6178" y="13291"/>
                    <a:pt x="6169" y="13291"/>
                    <a:pt x="6159" y="13280"/>
                  </a:cubicBezTo>
                  <a:cubicBezTo>
                    <a:pt x="6082" y="13269"/>
                    <a:pt x="6014" y="13258"/>
                    <a:pt x="5937" y="13237"/>
                  </a:cubicBezTo>
                  <a:cubicBezTo>
                    <a:pt x="5869" y="13226"/>
                    <a:pt x="5792" y="13204"/>
                    <a:pt x="5724" y="13193"/>
                  </a:cubicBezTo>
                  <a:cubicBezTo>
                    <a:pt x="5647" y="13172"/>
                    <a:pt x="5579" y="13161"/>
                    <a:pt x="5502" y="13139"/>
                  </a:cubicBezTo>
                  <a:cubicBezTo>
                    <a:pt x="5434" y="13118"/>
                    <a:pt x="5356" y="13107"/>
                    <a:pt x="5289" y="13085"/>
                  </a:cubicBezTo>
                  <a:cubicBezTo>
                    <a:pt x="5211" y="13064"/>
                    <a:pt x="5144" y="13053"/>
                    <a:pt x="5066" y="13031"/>
                  </a:cubicBezTo>
                  <a:cubicBezTo>
                    <a:pt x="4999" y="13010"/>
                    <a:pt x="4931" y="12988"/>
                    <a:pt x="4854" y="12977"/>
                  </a:cubicBezTo>
                  <a:cubicBezTo>
                    <a:pt x="4786" y="12956"/>
                    <a:pt x="4709" y="12934"/>
                    <a:pt x="4641" y="12912"/>
                  </a:cubicBezTo>
                  <a:cubicBezTo>
                    <a:pt x="4573" y="12891"/>
                    <a:pt x="4496" y="12869"/>
                    <a:pt x="4428" y="12848"/>
                  </a:cubicBezTo>
                  <a:cubicBezTo>
                    <a:pt x="4409" y="12837"/>
                    <a:pt x="4390" y="12837"/>
                    <a:pt x="4380" y="12826"/>
                  </a:cubicBezTo>
                  <a:cubicBezTo>
                    <a:pt x="4322" y="12815"/>
                    <a:pt x="4264" y="12794"/>
                    <a:pt x="4216" y="12772"/>
                  </a:cubicBezTo>
                  <a:cubicBezTo>
                    <a:pt x="4138" y="12750"/>
                    <a:pt x="4071" y="12729"/>
                    <a:pt x="4003" y="12707"/>
                  </a:cubicBezTo>
                  <a:cubicBezTo>
                    <a:pt x="3926" y="12675"/>
                    <a:pt x="3858" y="12653"/>
                    <a:pt x="3790" y="12632"/>
                  </a:cubicBezTo>
                  <a:cubicBezTo>
                    <a:pt x="3722" y="12599"/>
                    <a:pt x="3645" y="12577"/>
                    <a:pt x="3577" y="12545"/>
                  </a:cubicBezTo>
                  <a:cubicBezTo>
                    <a:pt x="3548" y="12534"/>
                    <a:pt x="3519" y="12523"/>
                    <a:pt x="3490" y="12513"/>
                  </a:cubicBezTo>
                  <a:cubicBezTo>
                    <a:pt x="3452" y="12491"/>
                    <a:pt x="3413" y="12469"/>
                    <a:pt x="3365" y="12459"/>
                  </a:cubicBezTo>
                  <a:cubicBezTo>
                    <a:pt x="3297" y="12426"/>
                    <a:pt x="3229" y="12394"/>
                    <a:pt x="3162" y="12361"/>
                  </a:cubicBezTo>
                  <a:cubicBezTo>
                    <a:pt x="3094" y="12329"/>
                    <a:pt x="3026" y="12297"/>
                    <a:pt x="2949" y="12264"/>
                  </a:cubicBezTo>
                  <a:cubicBezTo>
                    <a:pt x="2881" y="12232"/>
                    <a:pt x="2814" y="12199"/>
                    <a:pt x="2746" y="12156"/>
                  </a:cubicBezTo>
                  <a:cubicBezTo>
                    <a:pt x="2707" y="12134"/>
                    <a:pt x="2669" y="12113"/>
                    <a:pt x="2630" y="12091"/>
                  </a:cubicBezTo>
                  <a:cubicBezTo>
                    <a:pt x="2601" y="12080"/>
                    <a:pt x="2572" y="12059"/>
                    <a:pt x="2543" y="12048"/>
                  </a:cubicBezTo>
                  <a:cubicBezTo>
                    <a:pt x="2475" y="12005"/>
                    <a:pt x="2408" y="11962"/>
                    <a:pt x="2340" y="11918"/>
                  </a:cubicBezTo>
                  <a:cubicBezTo>
                    <a:pt x="2272" y="11875"/>
                    <a:pt x="2204" y="11832"/>
                    <a:pt x="2146" y="11789"/>
                  </a:cubicBezTo>
                  <a:cubicBezTo>
                    <a:pt x="2079" y="11745"/>
                    <a:pt x="2011" y="11691"/>
                    <a:pt x="1943" y="11637"/>
                  </a:cubicBezTo>
                  <a:cubicBezTo>
                    <a:pt x="1905" y="11616"/>
                    <a:pt x="1876" y="11583"/>
                    <a:pt x="1837" y="11551"/>
                  </a:cubicBezTo>
                  <a:cubicBezTo>
                    <a:pt x="1808" y="11529"/>
                    <a:pt x="1779" y="11508"/>
                    <a:pt x="1750" y="11486"/>
                  </a:cubicBezTo>
                  <a:cubicBezTo>
                    <a:pt x="1682" y="11421"/>
                    <a:pt x="1624" y="11367"/>
                    <a:pt x="1566" y="11302"/>
                  </a:cubicBezTo>
                  <a:cubicBezTo>
                    <a:pt x="1518" y="11259"/>
                    <a:pt x="1479" y="11216"/>
                    <a:pt x="1441" y="11173"/>
                  </a:cubicBezTo>
                  <a:cubicBezTo>
                    <a:pt x="1431" y="11162"/>
                    <a:pt x="1431" y="11162"/>
                    <a:pt x="1431" y="11162"/>
                  </a:cubicBezTo>
                  <a:cubicBezTo>
                    <a:pt x="1373" y="11086"/>
                    <a:pt x="1305" y="11011"/>
                    <a:pt x="1257" y="10935"/>
                  </a:cubicBezTo>
                  <a:cubicBezTo>
                    <a:pt x="1238" y="10913"/>
                    <a:pt x="1228" y="10892"/>
                    <a:pt x="1209" y="10881"/>
                  </a:cubicBezTo>
                  <a:cubicBezTo>
                    <a:pt x="1151" y="10773"/>
                    <a:pt x="1151" y="10773"/>
                    <a:pt x="1151" y="10773"/>
                  </a:cubicBezTo>
                  <a:cubicBezTo>
                    <a:pt x="1122" y="10741"/>
                    <a:pt x="1102" y="10697"/>
                    <a:pt x="1083" y="10665"/>
                  </a:cubicBezTo>
                  <a:cubicBezTo>
                    <a:pt x="1083" y="10665"/>
                    <a:pt x="1083" y="10665"/>
                    <a:pt x="1083" y="10665"/>
                  </a:cubicBezTo>
                  <a:cubicBezTo>
                    <a:pt x="1025" y="10557"/>
                    <a:pt x="1025" y="10557"/>
                    <a:pt x="1025" y="10557"/>
                  </a:cubicBezTo>
                  <a:cubicBezTo>
                    <a:pt x="1015" y="10535"/>
                    <a:pt x="1006" y="10514"/>
                    <a:pt x="996" y="10492"/>
                  </a:cubicBezTo>
                  <a:cubicBezTo>
                    <a:pt x="967" y="10438"/>
                    <a:pt x="967" y="10438"/>
                    <a:pt x="967" y="10438"/>
                  </a:cubicBezTo>
                  <a:cubicBezTo>
                    <a:pt x="928" y="10330"/>
                    <a:pt x="928" y="10330"/>
                    <a:pt x="928" y="10330"/>
                  </a:cubicBezTo>
                  <a:cubicBezTo>
                    <a:pt x="919" y="10319"/>
                    <a:pt x="919" y="10319"/>
                    <a:pt x="919" y="10319"/>
                  </a:cubicBezTo>
                  <a:cubicBezTo>
                    <a:pt x="909" y="10298"/>
                    <a:pt x="909" y="10287"/>
                    <a:pt x="899" y="10265"/>
                  </a:cubicBezTo>
                  <a:cubicBezTo>
                    <a:pt x="880" y="10200"/>
                    <a:pt x="880" y="10200"/>
                    <a:pt x="880" y="10200"/>
                  </a:cubicBezTo>
                  <a:cubicBezTo>
                    <a:pt x="841" y="10081"/>
                    <a:pt x="841" y="10081"/>
                    <a:pt x="841" y="10081"/>
                  </a:cubicBezTo>
                  <a:cubicBezTo>
                    <a:pt x="832" y="10038"/>
                    <a:pt x="822" y="9995"/>
                    <a:pt x="812" y="9952"/>
                  </a:cubicBezTo>
                  <a:cubicBezTo>
                    <a:pt x="803" y="9930"/>
                    <a:pt x="803" y="9909"/>
                    <a:pt x="793" y="9876"/>
                  </a:cubicBezTo>
                  <a:cubicBezTo>
                    <a:pt x="735" y="9574"/>
                    <a:pt x="725" y="9249"/>
                    <a:pt x="793" y="8936"/>
                  </a:cubicBezTo>
                  <a:cubicBezTo>
                    <a:pt x="803" y="8904"/>
                    <a:pt x="812" y="8850"/>
                    <a:pt x="822" y="8817"/>
                  </a:cubicBezTo>
                  <a:cubicBezTo>
                    <a:pt x="832" y="8774"/>
                    <a:pt x="841" y="8731"/>
                    <a:pt x="851" y="8688"/>
                  </a:cubicBezTo>
                  <a:cubicBezTo>
                    <a:pt x="890" y="8569"/>
                    <a:pt x="890" y="8569"/>
                    <a:pt x="890" y="8569"/>
                  </a:cubicBezTo>
                  <a:cubicBezTo>
                    <a:pt x="909" y="8525"/>
                    <a:pt x="919" y="8482"/>
                    <a:pt x="938" y="8450"/>
                  </a:cubicBezTo>
                  <a:cubicBezTo>
                    <a:pt x="967" y="8363"/>
                    <a:pt x="1006" y="8288"/>
                    <a:pt x="1035" y="8212"/>
                  </a:cubicBezTo>
                  <a:cubicBezTo>
                    <a:pt x="1054" y="8180"/>
                    <a:pt x="1073" y="8136"/>
                    <a:pt x="1093" y="8104"/>
                  </a:cubicBezTo>
                  <a:cubicBezTo>
                    <a:pt x="1122" y="8039"/>
                    <a:pt x="1122" y="8039"/>
                    <a:pt x="1122" y="8039"/>
                  </a:cubicBezTo>
                  <a:cubicBezTo>
                    <a:pt x="1131" y="8028"/>
                    <a:pt x="1141" y="8007"/>
                    <a:pt x="1151" y="7985"/>
                  </a:cubicBezTo>
                  <a:cubicBezTo>
                    <a:pt x="1218" y="7888"/>
                    <a:pt x="1218" y="7888"/>
                    <a:pt x="1218" y="7888"/>
                  </a:cubicBezTo>
                  <a:cubicBezTo>
                    <a:pt x="1218" y="7877"/>
                    <a:pt x="1218" y="7877"/>
                    <a:pt x="1218" y="7877"/>
                  </a:cubicBezTo>
                  <a:cubicBezTo>
                    <a:pt x="1286" y="7780"/>
                    <a:pt x="1286" y="7780"/>
                    <a:pt x="1286" y="7780"/>
                  </a:cubicBezTo>
                  <a:cubicBezTo>
                    <a:pt x="1325" y="7726"/>
                    <a:pt x="1325" y="7726"/>
                    <a:pt x="1325" y="7726"/>
                  </a:cubicBezTo>
                  <a:cubicBezTo>
                    <a:pt x="1354" y="7672"/>
                    <a:pt x="1354" y="7672"/>
                    <a:pt x="1354" y="7672"/>
                  </a:cubicBezTo>
                  <a:cubicBezTo>
                    <a:pt x="1431" y="7575"/>
                    <a:pt x="1431" y="7575"/>
                    <a:pt x="1431" y="7575"/>
                  </a:cubicBezTo>
                  <a:cubicBezTo>
                    <a:pt x="1470" y="7531"/>
                    <a:pt x="1499" y="7488"/>
                    <a:pt x="1537" y="7445"/>
                  </a:cubicBezTo>
                  <a:cubicBezTo>
                    <a:pt x="1605" y="7358"/>
                    <a:pt x="1682" y="7272"/>
                    <a:pt x="1750" y="7196"/>
                  </a:cubicBezTo>
                  <a:cubicBezTo>
                    <a:pt x="1779" y="7164"/>
                    <a:pt x="1808" y="7142"/>
                    <a:pt x="1827" y="7121"/>
                  </a:cubicBezTo>
                  <a:cubicBezTo>
                    <a:pt x="1866" y="7088"/>
                    <a:pt x="1895" y="7056"/>
                    <a:pt x="1924" y="7024"/>
                  </a:cubicBezTo>
                  <a:cubicBezTo>
                    <a:pt x="1992" y="6969"/>
                    <a:pt x="2050" y="6915"/>
                    <a:pt x="2108" y="6861"/>
                  </a:cubicBezTo>
                  <a:cubicBezTo>
                    <a:pt x="2108" y="6861"/>
                    <a:pt x="2117" y="6861"/>
                    <a:pt x="2117" y="6851"/>
                  </a:cubicBezTo>
                  <a:cubicBezTo>
                    <a:pt x="2204" y="6775"/>
                    <a:pt x="2291" y="6699"/>
                    <a:pt x="2388" y="6635"/>
                  </a:cubicBezTo>
                  <a:cubicBezTo>
                    <a:pt x="2427" y="6602"/>
                    <a:pt x="2456" y="6580"/>
                    <a:pt x="2495" y="6559"/>
                  </a:cubicBezTo>
                  <a:cubicBezTo>
                    <a:pt x="2659" y="6440"/>
                    <a:pt x="2659" y="6440"/>
                    <a:pt x="2659" y="6440"/>
                  </a:cubicBezTo>
                  <a:cubicBezTo>
                    <a:pt x="2688" y="6418"/>
                    <a:pt x="2688" y="6418"/>
                    <a:pt x="2688" y="6418"/>
                  </a:cubicBezTo>
                  <a:cubicBezTo>
                    <a:pt x="2891" y="6289"/>
                    <a:pt x="2891" y="6289"/>
                    <a:pt x="2891" y="6289"/>
                  </a:cubicBezTo>
                  <a:cubicBezTo>
                    <a:pt x="2901" y="6278"/>
                    <a:pt x="2910" y="6267"/>
                    <a:pt x="2920" y="6267"/>
                  </a:cubicBezTo>
                  <a:cubicBezTo>
                    <a:pt x="3007" y="6213"/>
                    <a:pt x="3094" y="6159"/>
                    <a:pt x="3181" y="6116"/>
                  </a:cubicBezTo>
                  <a:cubicBezTo>
                    <a:pt x="3220" y="6083"/>
                    <a:pt x="3268" y="6062"/>
                    <a:pt x="3307" y="6040"/>
                  </a:cubicBezTo>
                  <a:cubicBezTo>
                    <a:pt x="3345" y="6019"/>
                    <a:pt x="3394" y="5997"/>
                    <a:pt x="3442" y="5975"/>
                  </a:cubicBezTo>
                  <a:cubicBezTo>
                    <a:pt x="3519" y="5932"/>
                    <a:pt x="3606" y="5889"/>
                    <a:pt x="3693" y="5846"/>
                  </a:cubicBezTo>
                  <a:cubicBezTo>
                    <a:pt x="3780" y="5803"/>
                    <a:pt x="3858" y="5759"/>
                    <a:pt x="3945" y="5727"/>
                  </a:cubicBezTo>
                  <a:cubicBezTo>
                    <a:pt x="4032" y="5684"/>
                    <a:pt x="4109" y="5651"/>
                    <a:pt x="4196" y="5619"/>
                  </a:cubicBezTo>
                  <a:cubicBezTo>
                    <a:pt x="4274" y="5586"/>
                    <a:pt x="4361" y="5543"/>
                    <a:pt x="4448" y="5511"/>
                  </a:cubicBezTo>
                  <a:cubicBezTo>
                    <a:pt x="4525" y="5478"/>
                    <a:pt x="4612" y="5457"/>
                    <a:pt x="4689" y="5424"/>
                  </a:cubicBezTo>
                  <a:cubicBezTo>
                    <a:pt x="4776" y="5392"/>
                    <a:pt x="4854" y="5359"/>
                    <a:pt x="4941" y="5338"/>
                  </a:cubicBezTo>
                  <a:cubicBezTo>
                    <a:pt x="4979" y="5316"/>
                    <a:pt x="5008" y="5305"/>
                    <a:pt x="5047" y="5295"/>
                  </a:cubicBezTo>
                  <a:cubicBezTo>
                    <a:pt x="5095" y="5284"/>
                    <a:pt x="5134" y="5262"/>
                    <a:pt x="5182" y="5251"/>
                  </a:cubicBezTo>
                  <a:cubicBezTo>
                    <a:pt x="5260" y="5219"/>
                    <a:pt x="5347" y="5197"/>
                    <a:pt x="5424" y="5176"/>
                  </a:cubicBezTo>
                  <a:cubicBezTo>
                    <a:pt x="5511" y="5143"/>
                    <a:pt x="5589" y="5122"/>
                    <a:pt x="5666" y="5100"/>
                  </a:cubicBezTo>
                  <a:cubicBezTo>
                    <a:pt x="5753" y="5068"/>
                    <a:pt x="5830" y="5046"/>
                    <a:pt x="5917" y="5025"/>
                  </a:cubicBezTo>
                  <a:cubicBezTo>
                    <a:pt x="5995" y="5003"/>
                    <a:pt x="6072" y="4981"/>
                    <a:pt x="6159" y="4949"/>
                  </a:cubicBezTo>
                  <a:cubicBezTo>
                    <a:pt x="6236" y="4927"/>
                    <a:pt x="6314" y="4906"/>
                    <a:pt x="6401" y="4884"/>
                  </a:cubicBezTo>
                  <a:cubicBezTo>
                    <a:pt x="6478" y="4862"/>
                    <a:pt x="6555" y="4841"/>
                    <a:pt x="6642" y="4819"/>
                  </a:cubicBezTo>
                  <a:cubicBezTo>
                    <a:pt x="6710" y="4808"/>
                    <a:pt x="6778" y="4787"/>
                    <a:pt x="6845" y="4765"/>
                  </a:cubicBezTo>
                  <a:cubicBezTo>
                    <a:pt x="6855" y="4765"/>
                    <a:pt x="6865" y="4765"/>
                    <a:pt x="6874" y="4765"/>
                  </a:cubicBezTo>
                  <a:cubicBezTo>
                    <a:pt x="6962" y="4744"/>
                    <a:pt x="7039" y="4722"/>
                    <a:pt x="7116" y="4700"/>
                  </a:cubicBezTo>
                  <a:cubicBezTo>
                    <a:pt x="7203" y="4679"/>
                    <a:pt x="7281" y="4657"/>
                    <a:pt x="7358" y="4636"/>
                  </a:cubicBezTo>
                  <a:cubicBezTo>
                    <a:pt x="7435" y="4614"/>
                    <a:pt x="7522" y="4592"/>
                    <a:pt x="7600" y="4571"/>
                  </a:cubicBezTo>
                  <a:cubicBezTo>
                    <a:pt x="7677" y="4549"/>
                    <a:pt x="7764" y="4527"/>
                    <a:pt x="7841" y="4506"/>
                  </a:cubicBezTo>
                  <a:cubicBezTo>
                    <a:pt x="7928" y="4484"/>
                    <a:pt x="8006" y="4452"/>
                    <a:pt x="8083" y="4430"/>
                  </a:cubicBezTo>
                  <a:cubicBezTo>
                    <a:pt x="8170" y="4398"/>
                    <a:pt x="8247" y="4376"/>
                    <a:pt x="8334" y="4344"/>
                  </a:cubicBezTo>
                  <a:cubicBezTo>
                    <a:pt x="8412" y="4311"/>
                    <a:pt x="8499" y="4279"/>
                    <a:pt x="8576" y="4247"/>
                  </a:cubicBezTo>
                  <a:cubicBezTo>
                    <a:pt x="8596" y="4236"/>
                    <a:pt x="8615" y="4225"/>
                    <a:pt x="8634" y="4225"/>
                  </a:cubicBezTo>
                  <a:cubicBezTo>
                    <a:pt x="8702" y="4192"/>
                    <a:pt x="8770" y="4160"/>
                    <a:pt x="8828" y="4128"/>
                  </a:cubicBezTo>
                  <a:cubicBezTo>
                    <a:pt x="8915" y="4084"/>
                    <a:pt x="9002" y="4041"/>
                    <a:pt x="9089" y="3987"/>
                  </a:cubicBezTo>
                  <a:cubicBezTo>
                    <a:pt x="9176" y="3944"/>
                    <a:pt x="9263" y="3879"/>
                    <a:pt x="9350" y="3825"/>
                  </a:cubicBezTo>
                  <a:cubicBezTo>
                    <a:pt x="9388" y="3793"/>
                    <a:pt x="9427" y="3771"/>
                    <a:pt x="9456" y="3749"/>
                  </a:cubicBezTo>
                  <a:cubicBezTo>
                    <a:pt x="9553" y="3674"/>
                    <a:pt x="9553" y="3674"/>
                    <a:pt x="9553" y="3674"/>
                  </a:cubicBezTo>
                  <a:cubicBezTo>
                    <a:pt x="9572" y="3652"/>
                    <a:pt x="9601" y="3631"/>
                    <a:pt x="9620" y="3609"/>
                  </a:cubicBezTo>
                  <a:cubicBezTo>
                    <a:pt x="9630" y="3609"/>
                    <a:pt x="9640" y="3598"/>
                    <a:pt x="9649" y="3587"/>
                  </a:cubicBezTo>
                  <a:cubicBezTo>
                    <a:pt x="9707" y="3533"/>
                    <a:pt x="9765" y="3490"/>
                    <a:pt x="9823" y="3425"/>
                  </a:cubicBezTo>
                  <a:cubicBezTo>
                    <a:pt x="9852" y="3393"/>
                    <a:pt x="9881" y="3360"/>
                    <a:pt x="9910" y="3328"/>
                  </a:cubicBezTo>
                  <a:cubicBezTo>
                    <a:pt x="9988" y="3231"/>
                    <a:pt x="10056" y="3134"/>
                    <a:pt x="10114" y="3015"/>
                  </a:cubicBezTo>
                  <a:cubicBezTo>
                    <a:pt x="10181" y="2863"/>
                    <a:pt x="10220" y="2680"/>
                    <a:pt x="10210" y="2507"/>
                  </a:cubicBezTo>
                  <a:cubicBezTo>
                    <a:pt x="10201" y="2420"/>
                    <a:pt x="10191" y="2334"/>
                    <a:pt x="10162" y="2248"/>
                  </a:cubicBezTo>
                  <a:cubicBezTo>
                    <a:pt x="10152" y="2215"/>
                    <a:pt x="10152" y="2215"/>
                    <a:pt x="10152" y="2215"/>
                  </a:cubicBezTo>
                  <a:cubicBezTo>
                    <a:pt x="10152" y="2215"/>
                    <a:pt x="10152" y="2204"/>
                    <a:pt x="10152" y="2204"/>
                  </a:cubicBezTo>
                  <a:cubicBezTo>
                    <a:pt x="10152" y="2193"/>
                    <a:pt x="10143" y="2193"/>
                    <a:pt x="10143" y="2183"/>
                  </a:cubicBezTo>
                  <a:cubicBezTo>
                    <a:pt x="10123" y="2129"/>
                    <a:pt x="10123" y="2129"/>
                    <a:pt x="10123" y="2129"/>
                  </a:cubicBezTo>
                  <a:cubicBezTo>
                    <a:pt x="10104" y="2064"/>
                    <a:pt x="10104" y="2064"/>
                    <a:pt x="10104" y="2064"/>
                  </a:cubicBezTo>
                  <a:cubicBezTo>
                    <a:pt x="10094" y="2053"/>
                    <a:pt x="10085" y="2031"/>
                    <a:pt x="10075" y="2010"/>
                  </a:cubicBezTo>
                  <a:cubicBezTo>
                    <a:pt x="10046" y="1956"/>
                    <a:pt x="10026" y="1902"/>
                    <a:pt x="9997" y="1859"/>
                  </a:cubicBezTo>
                  <a:cubicBezTo>
                    <a:pt x="9939" y="1761"/>
                    <a:pt x="9881" y="1675"/>
                    <a:pt x="9823" y="1599"/>
                  </a:cubicBezTo>
                  <a:cubicBezTo>
                    <a:pt x="9794" y="1567"/>
                    <a:pt x="9756" y="1524"/>
                    <a:pt x="9727" y="1491"/>
                  </a:cubicBezTo>
                  <a:cubicBezTo>
                    <a:pt x="9678" y="1448"/>
                    <a:pt x="9640" y="1394"/>
                    <a:pt x="9591" y="1351"/>
                  </a:cubicBezTo>
                  <a:cubicBezTo>
                    <a:pt x="9533" y="1307"/>
                    <a:pt x="9485" y="1253"/>
                    <a:pt x="9427" y="1210"/>
                  </a:cubicBezTo>
                  <a:cubicBezTo>
                    <a:pt x="9417" y="1210"/>
                    <a:pt x="9408" y="1199"/>
                    <a:pt x="9398" y="1189"/>
                  </a:cubicBezTo>
                  <a:cubicBezTo>
                    <a:pt x="9330" y="1145"/>
                    <a:pt x="9263" y="1102"/>
                    <a:pt x="9195" y="1059"/>
                  </a:cubicBezTo>
                  <a:cubicBezTo>
                    <a:pt x="9137" y="1027"/>
                    <a:pt x="9089" y="994"/>
                    <a:pt x="9031" y="962"/>
                  </a:cubicBezTo>
                  <a:cubicBezTo>
                    <a:pt x="9021" y="962"/>
                    <a:pt x="9002" y="951"/>
                    <a:pt x="8992" y="940"/>
                  </a:cubicBezTo>
                  <a:cubicBezTo>
                    <a:pt x="8924" y="908"/>
                    <a:pt x="8857" y="875"/>
                    <a:pt x="8789" y="843"/>
                  </a:cubicBezTo>
                  <a:cubicBezTo>
                    <a:pt x="8731" y="821"/>
                    <a:pt x="8673" y="800"/>
                    <a:pt x="8615" y="778"/>
                  </a:cubicBezTo>
                  <a:cubicBezTo>
                    <a:pt x="8596" y="767"/>
                    <a:pt x="8586" y="767"/>
                    <a:pt x="8576" y="767"/>
                  </a:cubicBezTo>
                  <a:cubicBezTo>
                    <a:pt x="8509" y="735"/>
                    <a:pt x="8431" y="713"/>
                    <a:pt x="8363" y="692"/>
                  </a:cubicBezTo>
                  <a:cubicBezTo>
                    <a:pt x="8286" y="670"/>
                    <a:pt x="8218" y="648"/>
                    <a:pt x="8151" y="627"/>
                  </a:cubicBezTo>
                  <a:cubicBezTo>
                    <a:pt x="8073" y="616"/>
                    <a:pt x="8006" y="594"/>
                    <a:pt x="7928" y="573"/>
                  </a:cubicBezTo>
                  <a:cubicBezTo>
                    <a:pt x="7870" y="562"/>
                    <a:pt x="7812" y="551"/>
                    <a:pt x="7745" y="540"/>
                  </a:cubicBezTo>
                  <a:cubicBezTo>
                    <a:pt x="7735" y="529"/>
                    <a:pt x="7725" y="529"/>
                    <a:pt x="7716" y="529"/>
                  </a:cubicBezTo>
                  <a:cubicBezTo>
                    <a:pt x="7638" y="519"/>
                    <a:pt x="7571" y="508"/>
                    <a:pt x="7493" y="486"/>
                  </a:cubicBezTo>
                  <a:cubicBezTo>
                    <a:pt x="7416" y="475"/>
                    <a:pt x="7348" y="465"/>
                    <a:pt x="7271" y="454"/>
                  </a:cubicBezTo>
                  <a:cubicBezTo>
                    <a:pt x="7194" y="443"/>
                    <a:pt x="7126" y="432"/>
                    <a:pt x="7049" y="432"/>
                  </a:cubicBezTo>
                  <a:cubicBezTo>
                    <a:pt x="6981" y="421"/>
                    <a:pt x="6903" y="411"/>
                    <a:pt x="6826" y="400"/>
                  </a:cubicBezTo>
                  <a:cubicBezTo>
                    <a:pt x="6749" y="389"/>
                    <a:pt x="6681" y="389"/>
                    <a:pt x="6604" y="378"/>
                  </a:cubicBezTo>
                  <a:cubicBezTo>
                    <a:pt x="6526" y="367"/>
                    <a:pt x="6459" y="367"/>
                    <a:pt x="6381" y="357"/>
                  </a:cubicBezTo>
                  <a:cubicBezTo>
                    <a:pt x="6304" y="357"/>
                    <a:pt x="6236" y="346"/>
                    <a:pt x="6159" y="346"/>
                  </a:cubicBezTo>
                  <a:cubicBezTo>
                    <a:pt x="6101" y="335"/>
                    <a:pt x="6053" y="335"/>
                    <a:pt x="6004" y="324"/>
                  </a:cubicBezTo>
                  <a:cubicBezTo>
                    <a:pt x="5975" y="324"/>
                    <a:pt x="5956" y="324"/>
                    <a:pt x="5937" y="324"/>
                  </a:cubicBezTo>
                  <a:cubicBezTo>
                    <a:pt x="5859" y="313"/>
                    <a:pt x="5782" y="313"/>
                    <a:pt x="5714" y="303"/>
                  </a:cubicBezTo>
                  <a:cubicBezTo>
                    <a:pt x="5637" y="292"/>
                    <a:pt x="5560" y="292"/>
                    <a:pt x="5482" y="281"/>
                  </a:cubicBezTo>
                  <a:cubicBezTo>
                    <a:pt x="5415" y="281"/>
                    <a:pt x="5337" y="270"/>
                    <a:pt x="5260" y="270"/>
                  </a:cubicBezTo>
                  <a:cubicBezTo>
                    <a:pt x="5182" y="259"/>
                    <a:pt x="5115" y="259"/>
                    <a:pt x="5037" y="249"/>
                  </a:cubicBezTo>
                  <a:cubicBezTo>
                    <a:pt x="4960" y="249"/>
                    <a:pt x="4883" y="238"/>
                    <a:pt x="4815" y="238"/>
                  </a:cubicBezTo>
                  <a:cubicBezTo>
                    <a:pt x="4738" y="238"/>
                    <a:pt x="4660" y="227"/>
                    <a:pt x="4583" y="227"/>
                  </a:cubicBezTo>
                  <a:cubicBezTo>
                    <a:pt x="4515" y="216"/>
                    <a:pt x="4438" y="216"/>
                    <a:pt x="4361" y="216"/>
                  </a:cubicBezTo>
                  <a:cubicBezTo>
                    <a:pt x="4332" y="205"/>
                    <a:pt x="4312" y="205"/>
                    <a:pt x="4283" y="205"/>
                  </a:cubicBezTo>
                  <a:cubicBezTo>
                    <a:pt x="4235" y="205"/>
                    <a:pt x="4187" y="205"/>
                    <a:pt x="4138" y="205"/>
                  </a:cubicBezTo>
                  <a:cubicBezTo>
                    <a:pt x="4061" y="194"/>
                    <a:pt x="3984" y="194"/>
                    <a:pt x="3906" y="184"/>
                  </a:cubicBezTo>
                  <a:cubicBezTo>
                    <a:pt x="3838" y="184"/>
                    <a:pt x="3761" y="184"/>
                    <a:pt x="3684" y="173"/>
                  </a:cubicBezTo>
                  <a:cubicBezTo>
                    <a:pt x="3606" y="173"/>
                    <a:pt x="3539" y="173"/>
                    <a:pt x="3461" y="162"/>
                  </a:cubicBezTo>
                  <a:cubicBezTo>
                    <a:pt x="3384" y="162"/>
                    <a:pt x="3307" y="162"/>
                    <a:pt x="3239" y="151"/>
                  </a:cubicBezTo>
                  <a:cubicBezTo>
                    <a:pt x="3162" y="151"/>
                    <a:pt x="3084" y="151"/>
                    <a:pt x="3007" y="140"/>
                  </a:cubicBezTo>
                  <a:cubicBezTo>
                    <a:pt x="2930" y="140"/>
                    <a:pt x="2862" y="140"/>
                    <a:pt x="2785" y="130"/>
                  </a:cubicBezTo>
                  <a:cubicBezTo>
                    <a:pt x="2707" y="130"/>
                    <a:pt x="2630" y="119"/>
                    <a:pt x="2562" y="119"/>
                  </a:cubicBezTo>
                  <a:cubicBezTo>
                    <a:pt x="2485" y="119"/>
                    <a:pt x="2408" y="108"/>
                    <a:pt x="2330" y="108"/>
                  </a:cubicBezTo>
                  <a:cubicBezTo>
                    <a:pt x="2253" y="108"/>
                    <a:pt x="2185" y="97"/>
                    <a:pt x="2108" y="97"/>
                  </a:cubicBezTo>
                  <a:cubicBezTo>
                    <a:pt x="2030" y="97"/>
                    <a:pt x="1953" y="86"/>
                    <a:pt x="1885" y="86"/>
                  </a:cubicBezTo>
                  <a:cubicBezTo>
                    <a:pt x="1808" y="86"/>
                    <a:pt x="1731" y="76"/>
                    <a:pt x="1653" y="76"/>
                  </a:cubicBezTo>
                  <a:cubicBezTo>
                    <a:pt x="1576" y="76"/>
                    <a:pt x="1508" y="65"/>
                    <a:pt x="1431" y="65"/>
                  </a:cubicBezTo>
                  <a:cubicBezTo>
                    <a:pt x="1354" y="65"/>
                    <a:pt x="1276" y="54"/>
                    <a:pt x="1209" y="54"/>
                  </a:cubicBezTo>
                  <a:cubicBezTo>
                    <a:pt x="1131" y="43"/>
                    <a:pt x="1054" y="43"/>
                    <a:pt x="977" y="43"/>
                  </a:cubicBezTo>
                  <a:cubicBezTo>
                    <a:pt x="977" y="43"/>
                    <a:pt x="967" y="43"/>
                    <a:pt x="957" y="43"/>
                  </a:cubicBezTo>
                  <a:cubicBezTo>
                    <a:pt x="890" y="32"/>
                    <a:pt x="822" y="32"/>
                    <a:pt x="754" y="32"/>
                  </a:cubicBezTo>
                  <a:cubicBezTo>
                    <a:pt x="677" y="22"/>
                    <a:pt x="599" y="22"/>
                    <a:pt x="532" y="22"/>
                  </a:cubicBezTo>
                  <a:cubicBezTo>
                    <a:pt x="454" y="11"/>
                    <a:pt x="377" y="11"/>
                    <a:pt x="300" y="11"/>
                  </a:cubicBezTo>
                  <a:cubicBezTo>
                    <a:pt x="232" y="11"/>
                    <a:pt x="155" y="0"/>
                    <a:pt x="77" y="0"/>
                  </a:cubicBezTo>
                  <a:cubicBezTo>
                    <a:pt x="48" y="0"/>
                    <a:pt x="29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8" y="86"/>
                    <a:pt x="87" y="86"/>
                    <a:pt x="135" y="86"/>
                  </a:cubicBezTo>
                  <a:cubicBezTo>
                    <a:pt x="203" y="97"/>
                    <a:pt x="280" y="97"/>
                    <a:pt x="358" y="97"/>
                  </a:cubicBezTo>
                  <a:cubicBezTo>
                    <a:pt x="435" y="108"/>
                    <a:pt x="503" y="108"/>
                    <a:pt x="580" y="108"/>
                  </a:cubicBezTo>
                  <a:cubicBezTo>
                    <a:pt x="657" y="119"/>
                    <a:pt x="735" y="119"/>
                    <a:pt x="803" y="119"/>
                  </a:cubicBezTo>
                  <a:cubicBezTo>
                    <a:pt x="870" y="130"/>
                    <a:pt x="928" y="130"/>
                    <a:pt x="996" y="130"/>
                  </a:cubicBezTo>
                  <a:cubicBezTo>
                    <a:pt x="1006" y="130"/>
                    <a:pt x="1015" y="130"/>
                    <a:pt x="1035" y="140"/>
                  </a:cubicBezTo>
                  <a:cubicBezTo>
                    <a:pt x="1112" y="140"/>
                    <a:pt x="1180" y="140"/>
                    <a:pt x="1257" y="151"/>
                  </a:cubicBezTo>
                  <a:cubicBezTo>
                    <a:pt x="1334" y="151"/>
                    <a:pt x="1412" y="151"/>
                    <a:pt x="1479" y="162"/>
                  </a:cubicBezTo>
                  <a:cubicBezTo>
                    <a:pt x="1557" y="162"/>
                    <a:pt x="1634" y="162"/>
                    <a:pt x="1711" y="173"/>
                  </a:cubicBezTo>
                  <a:cubicBezTo>
                    <a:pt x="1779" y="173"/>
                    <a:pt x="1856" y="184"/>
                    <a:pt x="1934" y="184"/>
                  </a:cubicBezTo>
                  <a:cubicBezTo>
                    <a:pt x="2011" y="184"/>
                    <a:pt x="2079" y="194"/>
                    <a:pt x="2156" y="194"/>
                  </a:cubicBezTo>
                  <a:cubicBezTo>
                    <a:pt x="2233" y="194"/>
                    <a:pt x="2311" y="205"/>
                    <a:pt x="2379" y="205"/>
                  </a:cubicBezTo>
                  <a:cubicBezTo>
                    <a:pt x="2456" y="216"/>
                    <a:pt x="2533" y="216"/>
                    <a:pt x="2611" y="216"/>
                  </a:cubicBezTo>
                  <a:cubicBezTo>
                    <a:pt x="2678" y="227"/>
                    <a:pt x="2756" y="227"/>
                    <a:pt x="2833" y="227"/>
                  </a:cubicBezTo>
                  <a:cubicBezTo>
                    <a:pt x="2910" y="238"/>
                    <a:pt x="2978" y="238"/>
                    <a:pt x="3055" y="238"/>
                  </a:cubicBezTo>
                  <a:cubicBezTo>
                    <a:pt x="3133" y="249"/>
                    <a:pt x="3210" y="249"/>
                    <a:pt x="3278" y="259"/>
                  </a:cubicBezTo>
                  <a:cubicBezTo>
                    <a:pt x="3355" y="259"/>
                    <a:pt x="3432" y="259"/>
                    <a:pt x="3510" y="270"/>
                  </a:cubicBezTo>
                  <a:cubicBezTo>
                    <a:pt x="3577" y="270"/>
                    <a:pt x="3655" y="270"/>
                    <a:pt x="3732" y="281"/>
                  </a:cubicBezTo>
                  <a:cubicBezTo>
                    <a:pt x="3809" y="281"/>
                    <a:pt x="3877" y="281"/>
                    <a:pt x="3955" y="292"/>
                  </a:cubicBezTo>
                  <a:cubicBezTo>
                    <a:pt x="4032" y="292"/>
                    <a:pt x="4109" y="303"/>
                    <a:pt x="4177" y="303"/>
                  </a:cubicBezTo>
                  <a:cubicBezTo>
                    <a:pt x="4225" y="303"/>
                    <a:pt x="4274" y="303"/>
                    <a:pt x="4322" y="313"/>
                  </a:cubicBezTo>
                  <a:cubicBezTo>
                    <a:pt x="4351" y="313"/>
                    <a:pt x="4380" y="313"/>
                    <a:pt x="4409" y="313"/>
                  </a:cubicBezTo>
                  <a:cubicBezTo>
                    <a:pt x="4477" y="313"/>
                    <a:pt x="4554" y="324"/>
                    <a:pt x="4631" y="324"/>
                  </a:cubicBezTo>
                  <a:cubicBezTo>
                    <a:pt x="4709" y="335"/>
                    <a:pt x="4776" y="335"/>
                    <a:pt x="4854" y="346"/>
                  </a:cubicBezTo>
                  <a:cubicBezTo>
                    <a:pt x="4931" y="346"/>
                    <a:pt x="5008" y="346"/>
                    <a:pt x="5076" y="357"/>
                  </a:cubicBezTo>
                  <a:cubicBezTo>
                    <a:pt x="5153" y="357"/>
                    <a:pt x="5231" y="367"/>
                    <a:pt x="5308" y="367"/>
                  </a:cubicBezTo>
                  <a:cubicBezTo>
                    <a:pt x="5376" y="378"/>
                    <a:pt x="5453" y="389"/>
                    <a:pt x="5531" y="389"/>
                  </a:cubicBezTo>
                  <a:cubicBezTo>
                    <a:pt x="5598" y="400"/>
                    <a:pt x="5676" y="400"/>
                    <a:pt x="5753" y="411"/>
                  </a:cubicBezTo>
                  <a:cubicBezTo>
                    <a:pt x="5830" y="411"/>
                    <a:pt x="5898" y="421"/>
                    <a:pt x="5975" y="432"/>
                  </a:cubicBezTo>
                  <a:cubicBezTo>
                    <a:pt x="5995" y="432"/>
                    <a:pt x="6014" y="432"/>
                    <a:pt x="6033" y="432"/>
                  </a:cubicBezTo>
                  <a:cubicBezTo>
                    <a:pt x="6091" y="443"/>
                    <a:pt x="6140" y="443"/>
                    <a:pt x="6198" y="443"/>
                  </a:cubicBezTo>
                  <a:cubicBezTo>
                    <a:pt x="6275" y="454"/>
                    <a:pt x="6343" y="465"/>
                    <a:pt x="6420" y="465"/>
                  </a:cubicBezTo>
                  <a:cubicBezTo>
                    <a:pt x="6497" y="475"/>
                    <a:pt x="6565" y="486"/>
                    <a:pt x="6642" y="486"/>
                  </a:cubicBezTo>
                  <a:cubicBezTo>
                    <a:pt x="6720" y="497"/>
                    <a:pt x="6797" y="508"/>
                    <a:pt x="6865" y="508"/>
                  </a:cubicBezTo>
                  <a:cubicBezTo>
                    <a:pt x="6942" y="519"/>
                    <a:pt x="7020" y="529"/>
                    <a:pt x="7087" y="540"/>
                  </a:cubicBezTo>
                  <a:cubicBezTo>
                    <a:pt x="7165" y="551"/>
                    <a:pt x="7232" y="562"/>
                    <a:pt x="7310" y="573"/>
                  </a:cubicBezTo>
                  <a:cubicBezTo>
                    <a:pt x="7387" y="583"/>
                    <a:pt x="7455" y="594"/>
                    <a:pt x="7532" y="605"/>
                  </a:cubicBezTo>
                  <a:cubicBezTo>
                    <a:pt x="7600" y="616"/>
                    <a:pt x="7677" y="627"/>
                    <a:pt x="7745" y="638"/>
                  </a:cubicBezTo>
                  <a:cubicBezTo>
                    <a:pt x="7754" y="648"/>
                    <a:pt x="7764" y="648"/>
                    <a:pt x="7774" y="648"/>
                  </a:cubicBezTo>
                  <a:cubicBezTo>
                    <a:pt x="7841" y="659"/>
                    <a:pt x="7899" y="670"/>
                    <a:pt x="7967" y="692"/>
                  </a:cubicBezTo>
                  <a:cubicBezTo>
                    <a:pt x="8035" y="702"/>
                    <a:pt x="8112" y="724"/>
                    <a:pt x="8180" y="746"/>
                  </a:cubicBezTo>
                  <a:cubicBezTo>
                    <a:pt x="8257" y="767"/>
                    <a:pt x="8325" y="789"/>
                    <a:pt x="8392" y="810"/>
                  </a:cubicBezTo>
                  <a:cubicBezTo>
                    <a:pt x="8470" y="832"/>
                    <a:pt x="8538" y="854"/>
                    <a:pt x="8605" y="875"/>
                  </a:cubicBezTo>
                  <a:cubicBezTo>
                    <a:pt x="8615" y="886"/>
                    <a:pt x="8625" y="886"/>
                    <a:pt x="8634" y="886"/>
                  </a:cubicBezTo>
                  <a:cubicBezTo>
                    <a:pt x="8692" y="908"/>
                    <a:pt x="8760" y="940"/>
                    <a:pt x="8818" y="962"/>
                  </a:cubicBezTo>
                  <a:cubicBezTo>
                    <a:pt x="8886" y="994"/>
                    <a:pt x="8953" y="1027"/>
                    <a:pt x="9021" y="1059"/>
                  </a:cubicBezTo>
                  <a:cubicBezTo>
                    <a:pt x="9031" y="1070"/>
                    <a:pt x="9040" y="1070"/>
                    <a:pt x="9040" y="1070"/>
                  </a:cubicBezTo>
                  <a:cubicBezTo>
                    <a:pt x="9108" y="1102"/>
                    <a:pt x="9166" y="1145"/>
                    <a:pt x="9224" y="1178"/>
                  </a:cubicBezTo>
                  <a:cubicBezTo>
                    <a:pt x="9292" y="1221"/>
                    <a:pt x="9359" y="1264"/>
                    <a:pt x="9427" y="1318"/>
                  </a:cubicBezTo>
                  <a:cubicBezTo>
                    <a:pt x="9427" y="1318"/>
                    <a:pt x="9427" y="1318"/>
                    <a:pt x="9427" y="1318"/>
                  </a:cubicBezTo>
                  <a:cubicBezTo>
                    <a:pt x="9495" y="1372"/>
                    <a:pt x="9553" y="1426"/>
                    <a:pt x="9620" y="1480"/>
                  </a:cubicBezTo>
                  <a:cubicBezTo>
                    <a:pt x="9640" y="1502"/>
                    <a:pt x="9659" y="1524"/>
                    <a:pt x="9678" y="1545"/>
                  </a:cubicBezTo>
                  <a:cubicBezTo>
                    <a:pt x="9698" y="1567"/>
                    <a:pt x="9707" y="1578"/>
                    <a:pt x="9727" y="1599"/>
                  </a:cubicBezTo>
                  <a:cubicBezTo>
                    <a:pt x="9736" y="1610"/>
                    <a:pt x="9746" y="1621"/>
                    <a:pt x="9756" y="1642"/>
                  </a:cubicBezTo>
                  <a:cubicBezTo>
                    <a:pt x="9823" y="1718"/>
                    <a:pt x="9881" y="1815"/>
                    <a:pt x="9930" y="1902"/>
                  </a:cubicBezTo>
                  <a:cubicBezTo>
                    <a:pt x="9939" y="1934"/>
                    <a:pt x="9959" y="1967"/>
                    <a:pt x="9978" y="1999"/>
                  </a:cubicBezTo>
                  <a:cubicBezTo>
                    <a:pt x="9978" y="2021"/>
                    <a:pt x="9988" y="2031"/>
                    <a:pt x="9997" y="2053"/>
                  </a:cubicBezTo>
                  <a:cubicBezTo>
                    <a:pt x="10017" y="2107"/>
                    <a:pt x="10017" y="2107"/>
                    <a:pt x="10017" y="2107"/>
                  </a:cubicBezTo>
                  <a:cubicBezTo>
                    <a:pt x="10046" y="2172"/>
                    <a:pt x="10046" y="2172"/>
                    <a:pt x="10046" y="2172"/>
                  </a:cubicBezTo>
                  <a:cubicBezTo>
                    <a:pt x="10046" y="2183"/>
                    <a:pt x="10046" y="2193"/>
                    <a:pt x="10056" y="2193"/>
                  </a:cubicBezTo>
                  <a:cubicBezTo>
                    <a:pt x="10065" y="2226"/>
                    <a:pt x="10065" y="2226"/>
                    <a:pt x="10065" y="2226"/>
                  </a:cubicBezTo>
                  <a:cubicBezTo>
                    <a:pt x="10065" y="2248"/>
                    <a:pt x="10075" y="2269"/>
                    <a:pt x="10075" y="2291"/>
                  </a:cubicBezTo>
                  <a:cubicBezTo>
                    <a:pt x="10085" y="2345"/>
                    <a:pt x="10094" y="2410"/>
                    <a:pt x="10104" y="2464"/>
                  </a:cubicBezTo>
                  <a:cubicBezTo>
                    <a:pt x="10104" y="2626"/>
                    <a:pt x="10075" y="2788"/>
                    <a:pt x="10007" y="2939"/>
                  </a:cubicBezTo>
                  <a:cubicBezTo>
                    <a:pt x="9978" y="3004"/>
                    <a:pt x="9939" y="3069"/>
                    <a:pt x="9901" y="3134"/>
                  </a:cubicBezTo>
                  <a:cubicBezTo>
                    <a:pt x="9814" y="3252"/>
                    <a:pt x="9707" y="3360"/>
                    <a:pt x="9601" y="3458"/>
                  </a:cubicBezTo>
                  <a:cubicBezTo>
                    <a:pt x="9533" y="3512"/>
                    <a:pt x="9456" y="3577"/>
                    <a:pt x="9379" y="3631"/>
                  </a:cubicBezTo>
                  <a:cubicBezTo>
                    <a:pt x="9359" y="3652"/>
                    <a:pt x="9340" y="3663"/>
                    <a:pt x="9330" y="3674"/>
                  </a:cubicBezTo>
                  <a:cubicBezTo>
                    <a:pt x="9243" y="3739"/>
                    <a:pt x="9156" y="3793"/>
                    <a:pt x="9060" y="3847"/>
                  </a:cubicBezTo>
                  <a:cubicBezTo>
                    <a:pt x="8982" y="3901"/>
                    <a:pt x="8895" y="3944"/>
                    <a:pt x="8808" y="3987"/>
                  </a:cubicBezTo>
                  <a:cubicBezTo>
                    <a:pt x="8731" y="4030"/>
                    <a:pt x="8654" y="4063"/>
                    <a:pt x="8576" y="4095"/>
                  </a:cubicBezTo>
                  <a:cubicBezTo>
                    <a:pt x="8567" y="4106"/>
                    <a:pt x="8557" y="4106"/>
                    <a:pt x="8547" y="4106"/>
                  </a:cubicBezTo>
                  <a:cubicBezTo>
                    <a:pt x="8470" y="4138"/>
                    <a:pt x="8383" y="4182"/>
                    <a:pt x="8305" y="4203"/>
                  </a:cubicBezTo>
                  <a:cubicBezTo>
                    <a:pt x="8218" y="4236"/>
                    <a:pt x="8141" y="4268"/>
                    <a:pt x="8054" y="4290"/>
                  </a:cubicBezTo>
                  <a:cubicBezTo>
                    <a:pt x="7977" y="4322"/>
                    <a:pt x="7890" y="4344"/>
                    <a:pt x="7812" y="4376"/>
                  </a:cubicBezTo>
                  <a:cubicBezTo>
                    <a:pt x="7735" y="4398"/>
                    <a:pt x="7648" y="4419"/>
                    <a:pt x="7571" y="4441"/>
                  </a:cubicBezTo>
                  <a:cubicBezTo>
                    <a:pt x="7493" y="4463"/>
                    <a:pt x="7406" y="4484"/>
                    <a:pt x="7329" y="4506"/>
                  </a:cubicBezTo>
                  <a:cubicBezTo>
                    <a:pt x="7252" y="4527"/>
                    <a:pt x="7165" y="4549"/>
                    <a:pt x="7087" y="4571"/>
                  </a:cubicBezTo>
                  <a:cubicBezTo>
                    <a:pt x="7010" y="4581"/>
                    <a:pt x="6923" y="4603"/>
                    <a:pt x="6845" y="4625"/>
                  </a:cubicBezTo>
                  <a:cubicBezTo>
                    <a:pt x="6826" y="4636"/>
                    <a:pt x="6807" y="4636"/>
                    <a:pt x="6797" y="4636"/>
                  </a:cubicBezTo>
                  <a:cubicBezTo>
                    <a:pt x="6729" y="4657"/>
                    <a:pt x="6671" y="4668"/>
                    <a:pt x="6604" y="4690"/>
                  </a:cubicBezTo>
                  <a:cubicBezTo>
                    <a:pt x="6526" y="4711"/>
                    <a:pt x="6449" y="4733"/>
                    <a:pt x="6362" y="4754"/>
                  </a:cubicBezTo>
                  <a:cubicBezTo>
                    <a:pt x="6285" y="4776"/>
                    <a:pt x="6207" y="4798"/>
                    <a:pt x="6120" y="4819"/>
                  </a:cubicBezTo>
                  <a:cubicBezTo>
                    <a:pt x="6043" y="4841"/>
                    <a:pt x="5966" y="4862"/>
                    <a:pt x="5879" y="4884"/>
                  </a:cubicBezTo>
                  <a:cubicBezTo>
                    <a:pt x="5801" y="4906"/>
                    <a:pt x="5714" y="4927"/>
                    <a:pt x="5637" y="4960"/>
                  </a:cubicBezTo>
                  <a:cubicBezTo>
                    <a:pt x="5560" y="4981"/>
                    <a:pt x="5473" y="5003"/>
                    <a:pt x="5395" y="5035"/>
                  </a:cubicBezTo>
                  <a:cubicBezTo>
                    <a:pt x="5308" y="5057"/>
                    <a:pt x="5231" y="5079"/>
                    <a:pt x="5153" y="5111"/>
                  </a:cubicBezTo>
                  <a:cubicBezTo>
                    <a:pt x="5095" y="5122"/>
                    <a:pt x="5037" y="5143"/>
                    <a:pt x="4989" y="5165"/>
                  </a:cubicBezTo>
                  <a:cubicBezTo>
                    <a:pt x="4960" y="5176"/>
                    <a:pt x="4931" y="5176"/>
                    <a:pt x="4902" y="5187"/>
                  </a:cubicBezTo>
                  <a:cubicBezTo>
                    <a:pt x="4825" y="5219"/>
                    <a:pt x="4738" y="5251"/>
                    <a:pt x="4660" y="5273"/>
                  </a:cubicBezTo>
                  <a:cubicBezTo>
                    <a:pt x="4573" y="5305"/>
                    <a:pt x="4496" y="5338"/>
                    <a:pt x="4409" y="5370"/>
                  </a:cubicBezTo>
                  <a:cubicBezTo>
                    <a:pt x="4332" y="5403"/>
                    <a:pt x="4245" y="5435"/>
                    <a:pt x="4158" y="5468"/>
                  </a:cubicBezTo>
                  <a:cubicBezTo>
                    <a:pt x="4080" y="5500"/>
                    <a:pt x="3993" y="5543"/>
                    <a:pt x="3916" y="5576"/>
                  </a:cubicBezTo>
                  <a:cubicBezTo>
                    <a:pt x="3829" y="5619"/>
                    <a:pt x="3742" y="5651"/>
                    <a:pt x="3655" y="5694"/>
                  </a:cubicBezTo>
                  <a:cubicBezTo>
                    <a:pt x="3577" y="5738"/>
                    <a:pt x="3490" y="5770"/>
                    <a:pt x="3403" y="5813"/>
                  </a:cubicBezTo>
                  <a:cubicBezTo>
                    <a:pt x="3345" y="5846"/>
                    <a:pt x="3287" y="5878"/>
                    <a:pt x="3229" y="5911"/>
                  </a:cubicBezTo>
                  <a:cubicBezTo>
                    <a:pt x="3200" y="5921"/>
                    <a:pt x="3171" y="5943"/>
                    <a:pt x="3152" y="5954"/>
                  </a:cubicBezTo>
                  <a:cubicBezTo>
                    <a:pt x="3065" y="6008"/>
                    <a:pt x="2978" y="6051"/>
                    <a:pt x="2891" y="6105"/>
                  </a:cubicBezTo>
                  <a:cubicBezTo>
                    <a:pt x="2862" y="6127"/>
                    <a:pt x="2833" y="6137"/>
                    <a:pt x="2804" y="6159"/>
                  </a:cubicBezTo>
                  <a:cubicBezTo>
                    <a:pt x="2620" y="6278"/>
                    <a:pt x="2620" y="6278"/>
                    <a:pt x="2620" y="6278"/>
                  </a:cubicBezTo>
                  <a:cubicBezTo>
                    <a:pt x="2601" y="6289"/>
                    <a:pt x="2601" y="6289"/>
                    <a:pt x="2601" y="6289"/>
                  </a:cubicBezTo>
                  <a:cubicBezTo>
                    <a:pt x="2408" y="6429"/>
                    <a:pt x="2408" y="6429"/>
                    <a:pt x="2408" y="6429"/>
                  </a:cubicBezTo>
                  <a:cubicBezTo>
                    <a:pt x="2388" y="6440"/>
                    <a:pt x="2369" y="6451"/>
                    <a:pt x="2359" y="6462"/>
                  </a:cubicBezTo>
                  <a:cubicBezTo>
                    <a:pt x="2262" y="6537"/>
                    <a:pt x="2175" y="6602"/>
                    <a:pt x="2079" y="6678"/>
                  </a:cubicBezTo>
                  <a:cubicBezTo>
                    <a:pt x="2059" y="6699"/>
                    <a:pt x="2040" y="6710"/>
                    <a:pt x="2021" y="6732"/>
                  </a:cubicBezTo>
                  <a:cubicBezTo>
                    <a:pt x="1953" y="6786"/>
                    <a:pt x="1895" y="6851"/>
                    <a:pt x="1827" y="6905"/>
                  </a:cubicBezTo>
                  <a:cubicBezTo>
                    <a:pt x="1818" y="6905"/>
                    <a:pt x="1808" y="6915"/>
                    <a:pt x="1798" y="6926"/>
                  </a:cubicBezTo>
                  <a:cubicBezTo>
                    <a:pt x="1750" y="6980"/>
                    <a:pt x="1702" y="7024"/>
                    <a:pt x="1653" y="7078"/>
                  </a:cubicBezTo>
                  <a:cubicBezTo>
                    <a:pt x="1605" y="7132"/>
                    <a:pt x="1557" y="7175"/>
                    <a:pt x="1508" y="7229"/>
                  </a:cubicBezTo>
                  <a:cubicBezTo>
                    <a:pt x="1450" y="7304"/>
                    <a:pt x="1383" y="7380"/>
                    <a:pt x="1325" y="7456"/>
                  </a:cubicBezTo>
                  <a:cubicBezTo>
                    <a:pt x="1247" y="7564"/>
                    <a:pt x="1247" y="7564"/>
                    <a:pt x="1247" y="7564"/>
                  </a:cubicBezTo>
                  <a:cubicBezTo>
                    <a:pt x="1209" y="7618"/>
                    <a:pt x="1209" y="7618"/>
                    <a:pt x="1209" y="7618"/>
                  </a:cubicBezTo>
                  <a:cubicBezTo>
                    <a:pt x="1199" y="7629"/>
                    <a:pt x="1199" y="7629"/>
                    <a:pt x="1199" y="7629"/>
                  </a:cubicBezTo>
                  <a:cubicBezTo>
                    <a:pt x="1170" y="7672"/>
                    <a:pt x="1170" y="7672"/>
                    <a:pt x="1170" y="7672"/>
                  </a:cubicBezTo>
                  <a:cubicBezTo>
                    <a:pt x="1102" y="7780"/>
                    <a:pt x="1102" y="7780"/>
                    <a:pt x="1102" y="7780"/>
                  </a:cubicBezTo>
                  <a:cubicBezTo>
                    <a:pt x="1035" y="7888"/>
                    <a:pt x="1035" y="7888"/>
                    <a:pt x="1035" y="7888"/>
                  </a:cubicBezTo>
                  <a:cubicBezTo>
                    <a:pt x="1025" y="7910"/>
                    <a:pt x="1015" y="7931"/>
                    <a:pt x="1006" y="7942"/>
                  </a:cubicBezTo>
                  <a:cubicBezTo>
                    <a:pt x="977" y="8007"/>
                    <a:pt x="977" y="8007"/>
                    <a:pt x="977" y="8007"/>
                  </a:cubicBezTo>
                  <a:cubicBezTo>
                    <a:pt x="957" y="8039"/>
                    <a:pt x="938" y="8082"/>
                    <a:pt x="919" y="8115"/>
                  </a:cubicBezTo>
                  <a:cubicBezTo>
                    <a:pt x="880" y="8190"/>
                    <a:pt x="851" y="8255"/>
                    <a:pt x="822" y="8331"/>
                  </a:cubicBezTo>
                  <a:cubicBezTo>
                    <a:pt x="822" y="8342"/>
                    <a:pt x="812" y="8353"/>
                    <a:pt x="812" y="8363"/>
                  </a:cubicBezTo>
                  <a:cubicBezTo>
                    <a:pt x="793" y="8407"/>
                    <a:pt x="774" y="8439"/>
                    <a:pt x="764" y="8482"/>
                  </a:cubicBezTo>
                  <a:cubicBezTo>
                    <a:pt x="725" y="8612"/>
                    <a:pt x="725" y="8612"/>
                    <a:pt x="725" y="8612"/>
                  </a:cubicBezTo>
                  <a:cubicBezTo>
                    <a:pt x="706" y="8655"/>
                    <a:pt x="696" y="8698"/>
                    <a:pt x="686" y="8742"/>
                  </a:cubicBezTo>
                  <a:cubicBezTo>
                    <a:pt x="677" y="8785"/>
                    <a:pt x="667" y="8817"/>
                    <a:pt x="657" y="8871"/>
                  </a:cubicBezTo>
                  <a:cubicBezTo>
                    <a:pt x="628" y="9023"/>
                    <a:pt x="609" y="9185"/>
                    <a:pt x="609" y="9336"/>
                  </a:cubicBezTo>
                  <a:cubicBezTo>
                    <a:pt x="609" y="9541"/>
                    <a:pt x="628" y="9746"/>
                    <a:pt x="677" y="9941"/>
                  </a:cubicBezTo>
                  <a:cubicBezTo>
                    <a:pt x="677" y="9963"/>
                    <a:pt x="686" y="9995"/>
                    <a:pt x="696" y="10017"/>
                  </a:cubicBezTo>
                  <a:cubicBezTo>
                    <a:pt x="696" y="10038"/>
                    <a:pt x="706" y="10049"/>
                    <a:pt x="706" y="10071"/>
                  </a:cubicBezTo>
                  <a:cubicBezTo>
                    <a:pt x="744" y="10200"/>
                    <a:pt x="744" y="10200"/>
                    <a:pt x="744" y="10200"/>
                  </a:cubicBezTo>
                  <a:cubicBezTo>
                    <a:pt x="764" y="10265"/>
                    <a:pt x="764" y="10265"/>
                    <a:pt x="764" y="10265"/>
                  </a:cubicBezTo>
                  <a:cubicBezTo>
                    <a:pt x="774" y="10276"/>
                    <a:pt x="783" y="10298"/>
                    <a:pt x="793" y="10319"/>
                  </a:cubicBezTo>
                  <a:cubicBezTo>
                    <a:pt x="832" y="10427"/>
                    <a:pt x="832" y="10427"/>
                    <a:pt x="832" y="10427"/>
                  </a:cubicBezTo>
                  <a:cubicBezTo>
                    <a:pt x="841" y="10449"/>
                    <a:pt x="841" y="10449"/>
                    <a:pt x="841" y="10449"/>
                  </a:cubicBezTo>
                  <a:cubicBezTo>
                    <a:pt x="870" y="10503"/>
                    <a:pt x="870" y="10503"/>
                    <a:pt x="870" y="10503"/>
                  </a:cubicBezTo>
                  <a:cubicBezTo>
                    <a:pt x="880" y="10524"/>
                    <a:pt x="890" y="10546"/>
                    <a:pt x="899" y="10568"/>
                  </a:cubicBezTo>
                  <a:cubicBezTo>
                    <a:pt x="957" y="10676"/>
                    <a:pt x="957" y="10676"/>
                    <a:pt x="957" y="10676"/>
                  </a:cubicBezTo>
                  <a:cubicBezTo>
                    <a:pt x="967" y="10697"/>
                    <a:pt x="986" y="10730"/>
                    <a:pt x="996" y="10751"/>
                  </a:cubicBezTo>
                  <a:cubicBezTo>
                    <a:pt x="1006" y="10762"/>
                    <a:pt x="1015" y="10773"/>
                    <a:pt x="1025" y="10795"/>
                  </a:cubicBezTo>
                  <a:cubicBezTo>
                    <a:pt x="1093" y="10903"/>
                    <a:pt x="1093" y="10903"/>
                    <a:pt x="1093" y="10903"/>
                  </a:cubicBezTo>
                  <a:cubicBezTo>
                    <a:pt x="1122" y="10935"/>
                    <a:pt x="1141" y="10978"/>
                    <a:pt x="1170" y="11011"/>
                  </a:cubicBezTo>
                  <a:cubicBezTo>
                    <a:pt x="1228" y="11086"/>
                    <a:pt x="1286" y="11162"/>
                    <a:pt x="1354" y="11227"/>
                  </a:cubicBezTo>
                  <a:cubicBezTo>
                    <a:pt x="1373" y="11259"/>
                    <a:pt x="1392" y="11281"/>
                    <a:pt x="1412" y="11302"/>
                  </a:cubicBezTo>
                  <a:cubicBezTo>
                    <a:pt x="1470" y="11367"/>
                    <a:pt x="1528" y="11432"/>
                    <a:pt x="1586" y="11486"/>
                  </a:cubicBezTo>
                  <a:cubicBezTo>
                    <a:pt x="1653" y="11551"/>
                    <a:pt x="1711" y="11605"/>
                    <a:pt x="1779" y="11659"/>
                  </a:cubicBezTo>
                  <a:cubicBezTo>
                    <a:pt x="1789" y="11670"/>
                    <a:pt x="1798" y="11681"/>
                    <a:pt x="1818" y="11691"/>
                  </a:cubicBezTo>
                  <a:cubicBezTo>
                    <a:pt x="1866" y="11735"/>
                    <a:pt x="1924" y="11778"/>
                    <a:pt x="1972" y="11821"/>
                  </a:cubicBezTo>
                  <a:cubicBezTo>
                    <a:pt x="2040" y="11864"/>
                    <a:pt x="2108" y="11918"/>
                    <a:pt x="2175" y="11962"/>
                  </a:cubicBezTo>
                  <a:cubicBezTo>
                    <a:pt x="2233" y="12005"/>
                    <a:pt x="2301" y="12048"/>
                    <a:pt x="2369" y="12091"/>
                  </a:cubicBezTo>
                  <a:cubicBezTo>
                    <a:pt x="2437" y="12134"/>
                    <a:pt x="2504" y="12178"/>
                    <a:pt x="2572" y="12221"/>
                  </a:cubicBezTo>
                  <a:cubicBezTo>
                    <a:pt x="2591" y="12221"/>
                    <a:pt x="2611" y="12232"/>
                    <a:pt x="2620" y="12243"/>
                  </a:cubicBezTo>
                  <a:cubicBezTo>
                    <a:pt x="2678" y="12275"/>
                    <a:pt x="2727" y="12297"/>
                    <a:pt x="2775" y="12329"/>
                  </a:cubicBezTo>
                  <a:cubicBezTo>
                    <a:pt x="2843" y="12361"/>
                    <a:pt x="2910" y="12405"/>
                    <a:pt x="2978" y="12437"/>
                  </a:cubicBezTo>
                  <a:cubicBezTo>
                    <a:pt x="3055" y="12469"/>
                    <a:pt x="3123" y="12502"/>
                    <a:pt x="3191" y="12534"/>
                  </a:cubicBezTo>
                  <a:cubicBezTo>
                    <a:pt x="3258" y="12567"/>
                    <a:pt x="3326" y="12599"/>
                    <a:pt x="3394" y="12621"/>
                  </a:cubicBezTo>
                  <a:cubicBezTo>
                    <a:pt x="3432" y="12642"/>
                    <a:pt x="3461" y="12653"/>
                    <a:pt x="3490" y="12664"/>
                  </a:cubicBezTo>
                  <a:cubicBezTo>
                    <a:pt x="3529" y="12686"/>
                    <a:pt x="3568" y="12696"/>
                    <a:pt x="3606" y="12707"/>
                  </a:cubicBezTo>
                  <a:cubicBezTo>
                    <a:pt x="3674" y="12740"/>
                    <a:pt x="3742" y="12772"/>
                    <a:pt x="3819" y="12794"/>
                  </a:cubicBezTo>
                  <a:cubicBezTo>
                    <a:pt x="3887" y="12815"/>
                    <a:pt x="3955" y="12848"/>
                    <a:pt x="4032" y="12869"/>
                  </a:cubicBezTo>
                  <a:cubicBezTo>
                    <a:pt x="4100" y="12891"/>
                    <a:pt x="4167" y="12923"/>
                    <a:pt x="4235" y="12945"/>
                  </a:cubicBezTo>
                  <a:cubicBezTo>
                    <a:pt x="4283" y="12956"/>
                    <a:pt x="4332" y="12977"/>
                    <a:pt x="4380" y="12988"/>
                  </a:cubicBezTo>
                  <a:cubicBezTo>
                    <a:pt x="4409" y="12999"/>
                    <a:pt x="4428" y="13010"/>
                    <a:pt x="4448" y="13010"/>
                  </a:cubicBezTo>
                  <a:cubicBezTo>
                    <a:pt x="4525" y="13031"/>
                    <a:pt x="4593" y="13053"/>
                    <a:pt x="4670" y="13075"/>
                  </a:cubicBezTo>
                  <a:cubicBezTo>
                    <a:pt x="4738" y="13096"/>
                    <a:pt x="4805" y="13118"/>
                    <a:pt x="4883" y="13139"/>
                  </a:cubicBezTo>
                  <a:cubicBezTo>
                    <a:pt x="4950" y="13161"/>
                    <a:pt x="5028" y="13183"/>
                    <a:pt x="5095" y="13204"/>
                  </a:cubicBezTo>
                  <a:cubicBezTo>
                    <a:pt x="5163" y="13215"/>
                    <a:pt x="5240" y="13237"/>
                    <a:pt x="5308" y="13258"/>
                  </a:cubicBezTo>
                  <a:cubicBezTo>
                    <a:pt x="5385" y="13269"/>
                    <a:pt x="5453" y="13291"/>
                    <a:pt x="5531" y="13312"/>
                  </a:cubicBezTo>
                  <a:cubicBezTo>
                    <a:pt x="5598" y="13323"/>
                    <a:pt x="5676" y="13345"/>
                    <a:pt x="5743" y="13355"/>
                  </a:cubicBezTo>
                  <a:cubicBezTo>
                    <a:pt x="5821" y="13377"/>
                    <a:pt x="5888" y="13388"/>
                    <a:pt x="5966" y="13410"/>
                  </a:cubicBezTo>
                  <a:cubicBezTo>
                    <a:pt x="6033" y="13420"/>
                    <a:pt x="6111" y="13442"/>
                    <a:pt x="6178" y="13453"/>
                  </a:cubicBezTo>
                  <a:cubicBezTo>
                    <a:pt x="6188" y="13453"/>
                    <a:pt x="6198" y="13464"/>
                    <a:pt x="6207" y="13464"/>
                  </a:cubicBezTo>
                  <a:cubicBezTo>
                    <a:pt x="6265" y="13474"/>
                    <a:pt x="6333" y="13485"/>
                    <a:pt x="6401" y="13496"/>
                  </a:cubicBezTo>
                  <a:cubicBezTo>
                    <a:pt x="6468" y="13507"/>
                    <a:pt x="6546" y="13528"/>
                    <a:pt x="6613" y="13539"/>
                  </a:cubicBezTo>
                  <a:cubicBezTo>
                    <a:pt x="6691" y="13550"/>
                    <a:pt x="6758" y="13572"/>
                    <a:pt x="6836" y="13582"/>
                  </a:cubicBezTo>
                  <a:cubicBezTo>
                    <a:pt x="6903" y="13593"/>
                    <a:pt x="6981" y="13604"/>
                    <a:pt x="7058" y="13615"/>
                  </a:cubicBezTo>
                  <a:cubicBezTo>
                    <a:pt x="7126" y="13636"/>
                    <a:pt x="7203" y="13647"/>
                    <a:pt x="7271" y="13658"/>
                  </a:cubicBezTo>
                  <a:cubicBezTo>
                    <a:pt x="7348" y="13669"/>
                    <a:pt x="7416" y="13680"/>
                    <a:pt x="7493" y="13690"/>
                  </a:cubicBezTo>
                  <a:cubicBezTo>
                    <a:pt x="7571" y="13701"/>
                    <a:pt x="7638" y="13712"/>
                    <a:pt x="7716" y="13723"/>
                  </a:cubicBezTo>
                  <a:cubicBezTo>
                    <a:pt x="7783" y="13734"/>
                    <a:pt x="7861" y="13744"/>
                    <a:pt x="7938" y="13755"/>
                  </a:cubicBezTo>
                  <a:cubicBezTo>
                    <a:pt x="7967" y="13766"/>
                    <a:pt x="8006" y="13766"/>
                    <a:pt x="8035" y="13777"/>
                  </a:cubicBezTo>
                  <a:cubicBezTo>
                    <a:pt x="8073" y="13777"/>
                    <a:pt x="8112" y="13788"/>
                    <a:pt x="8151" y="13788"/>
                  </a:cubicBezTo>
                  <a:cubicBezTo>
                    <a:pt x="8228" y="13798"/>
                    <a:pt x="8305" y="13809"/>
                    <a:pt x="8373" y="13820"/>
                  </a:cubicBezTo>
                  <a:cubicBezTo>
                    <a:pt x="8450" y="13831"/>
                    <a:pt x="8528" y="13842"/>
                    <a:pt x="8596" y="13842"/>
                  </a:cubicBezTo>
                  <a:cubicBezTo>
                    <a:pt x="8673" y="13853"/>
                    <a:pt x="8750" y="13863"/>
                    <a:pt x="8818" y="13874"/>
                  </a:cubicBezTo>
                  <a:cubicBezTo>
                    <a:pt x="8895" y="13885"/>
                    <a:pt x="8973" y="13885"/>
                    <a:pt x="9040" y="13896"/>
                  </a:cubicBezTo>
                  <a:cubicBezTo>
                    <a:pt x="9118" y="13907"/>
                    <a:pt x="9195" y="13907"/>
                    <a:pt x="9263" y="13917"/>
                  </a:cubicBezTo>
                  <a:cubicBezTo>
                    <a:pt x="9340" y="13928"/>
                    <a:pt x="9417" y="13939"/>
                    <a:pt x="9485" y="13939"/>
                  </a:cubicBezTo>
                  <a:cubicBezTo>
                    <a:pt x="9562" y="13950"/>
                    <a:pt x="9640" y="13950"/>
                    <a:pt x="9707" y="13961"/>
                  </a:cubicBezTo>
                  <a:cubicBezTo>
                    <a:pt x="9765" y="13961"/>
                    <a:pt x="9814" y="13971"/>
                    <a:pt x="9862" y="13971"/>
                  </a:cubicBezTo>
                  <a:cubicBezTo>
                    <a:pt x="9891" y="13971"/>
                    <a:pt x="9910" y="13982"/>
                    <a:pt x="9930" y="13982"/>
                  </a:cubicBezTo>
                  <a:cubicBezTo>
                    <a:pt x="10007" y="13982"/>
                    <a:pt x="10085" y="13993"/>
                    <a:pt x="10162" y="13993"/>
                  </a:cubicBezTo>
                  <a:cubicBezTo>
                    <a:pt x="10230" y="14004"/>
                    <a:pt x="10307" y="14004"/>
                    <a:pt x="10384" y="14015"/>
                  </a:cubicBezTo>
                  <a:cubicBezTo>
                    <a:pt x="10462" y="14015"/>
                    <a:pt x="10529" y="14025"/>
                    <a:pt x="10607" y="14025"/>
                  </a:cubicBezTo>
                  <a:cubicBezTo>
                    <a:pt x="10684" y="14036"/>
                    <a:pt x="10752" y="14036"/>
                    <a:pt x="10829" y="14047"/>
                  </a:cubicBezTo>
                  <a:cubicBezTo>
                    <a:pt x="10906" y="14047"/>
                    <a:pt x="10984" y="14058"/>
                    <a:pt x="11051" y="14058"/>
                  </a:cubicBezTo>
                  <a:cubicBezTo>
                    <a:pt x="11129" y="14058"/>
                    <a:pt x="11206" y="14069"/>
                    <a:pt x="11283" y="14069"/>
                  </a:cubicBezTo>
                  <a:cubicBezTo>
                    <a:pt x="11351" y="14079"/>
                    <a:pt x="11428" y="14079"/>
                    <a:pt x="11506" y="14079"/>
                  </a:cubicBezTo>
                  <a:cubicBezTo>
                    <a:pt x="11583" y="14090"/>
                    <a:pt x="11651" y="14090"/>
                    <a:pt x="11728" y="14101"/>
                  </a:cubicBezTo>
                  <a:cubicBezTo>
                    <a:pt x="11806" y="14101"/>
                    <a:pt x="11883" y="14101"/>
                    <a:pt x="11951" y="14112"/>
                  </a:cubicBezTo>
                  <a:cubicBezTo>
                    <a:pt x="12028" y="14112"/>
                    <a:pt x="12105" y="14123"/>
                    <a:pt x="12183" y="14123"/>
                  </a:cubicBezTo>
                  <a:cubicBezTo>
                    <a:pt x="12250" y="14123"/>
                    <a:pt x="12328" y="14133"/>
                    <a:pt x="12405" y="14133"/>
                  </a:cubicBezTo>
                  <a:cubicBezTo>
                    <a:pt x="12482" y="14144"/>
                    <a:pt x="12550" y="14144"/>
                    <a:pt x="12627" y="14155"/>
                  </a:cubicBezTo>
                  <a:cubicBezTo>
                    <a:pt x="12705" y="14155"/>
                    <a:pt x="12782" y="14155"/>
                    <a:pt x="12850" y="14166"/>
                  </a:cubicBezTo>
                  <a:cubicBezTo>
                    <a:pt x="12927" y="14166"/>
                    <a:pt x="13004" y="14177"/>
                    <a:pt x="13082" y="14177"/>
                  </a:cubicBezTo>
                  <a:cubicBezTo>
                    <a:pt x="13150" y="14187"/>
                    <a:pt x="13227" y="14187"/>
                    <a:pt x="13304" y="14187"/>
                  </a:cubicBezTo>
                  <a:cubicBezTo>
                    <a:pt x="13353" y="14198"/>
                    <a:pt x="13401" y="14198"/>
                    <a:pt x="13449" y="14198"/>
                  </a:cubicBezTo>
                  <a:cubicBezTo>
                    <a:pt x="13478" y="14209"/>
                    <a:pt x="13498" y="14209"/>
                    <a:pt x="13527" y="14209"/>
                  </a:cubicBezTo>
                  <a:cubicBezTo>
                    <a:pt x="13604" y="14209"/>
                    <a:pt x="13672" y="14220"/>
                    <a:pt x="13749" y="14220"/>
                  </a:cubicBezTo>
                  <a:cubicBezTo>
                    <a:pt x="13826" y="14231"/>
                    <a:pt x="13894" y="14242"/>
                    <a:pt x="13971" y="14242"/>
                  </a:cubicBezTo>
                  <a:cubicBezTo>
                    <a:pt x="14049" y="14252"/>
                    <a:pt x="14126" y="14252"/>
                    <a:pt x="14194" y="14263"/>
                  </a:cubicBezTo>
                  <a:cubicBezTo>
                    <a:pt x="14271" y="14263"/>
                    <a:pt x="14348" y="14274"/>
                    <a:pt x="14416" y="14285"/>
                  </a:cubicBezTo>
                  <a:cubicBezTo>
                    <a:pt x="14493" y="14285"/>
                    <a:pt x="14571" y="14296"/>
                    <a:pt x="14638" y="14306"/>
                  </a:cubicBezTo>
                  <a:cubicBezTo>
                    <a:pt x="14716" y="14306"/>
                    <a:pt x="14793" y="14317"/>
                    <a:pt x="14871" y="14328"/>
                  </a:cubicBezTo>
                  <a:cubicBezTo>
                    <a:pt x="14938" y="14328"/>
                    <a:pt x="15016" y="14339"/>
                    <a:pt x="15093" y="14350"/>
                  </a:cubicBezTo>
                  <a:cubicBezTo>
                    <a:pt x="15122" y="14350"/>
                    <a:pt x="15161" y="14360"/>
                    <a:pt x="15199" y="14360"/>
                  </a:cubicBezTo>
                  <a:cubicBezTo>
                    <a:pt x="15238" y="14360"/>
                    <a:pt x="15277" y="14371"/>
                    <a:pt x="15306" y="14371"/>
                  </a:cubicBezTo>
                  <a:cubicBezTo>
                    <a:pt x="15383" y="14382"/>
                    <a:pt x="15460" y="14393"/>
                    <a:pt x="15528" y="14404"/>
                  </a:cubicBezTo>
                  <a:cubicBezTo>
                    <a:pt x="15605" y="14414"/>
                    <a:pt x="15683" y="14425"/>
                    <a:pt x="15750" y="14436"/>
                  </a:cubicBezTo>
                  <a:cubicBezTo>
                    <a:pt x="15828" y="14447"/>
                    <a:pt x="15895" y="14458"/>
                    <a:pt x="15973" y="14468"/>
                  </a:cubicBezTo>
                  <a:cubicBezTo>
                    <a:pt x="16002" y="14468"/>
                    <a:pt x="16031" y="14468"/>
                    <a:pt x="16050" y="14479"/>
                  </a:cubicBezTo>
                  <a:cubicBezTo>
                    <a:pt x="16098" y="14490"/>
                    <a:pt x="16147" y="14490"/>
                    <a:pt x="16195" y="14501"/>
                  </a:cubicBezTo>
                  <a:cubicBezTo>
                    <a:pt x="16263" y="14512"/>
                    <a:pt x="16340" y="14522"/>
                    <a:pt x="16408" y="14544"/>
                  </a:cubicBezTo>
                  <a:cubicBezTo>
                    <a:pt x="16485" y="14555"/>
                    <a:pt x="16563" y="14566"/>
                    <a:pt x="16630" y="14587"/>
                  </a:cubicBezTo>
                  <a:cubicBezTo>
                    <a:pt x="16708" y="14598"/>
                    <a:pt x="16775" y="14620"/>
                    <a:pt x="16843" y="14631"/>
                  </a:cubicBezTo>
                  <a:cubicBezTo>
                    <a:pt x="16862" y="14641"/>
                    <a:pt x="16882" y="14641"/>
                    <a:pt x="16891" y="14641"/>
                  </a:cubicBezTo>
                  <a:cubicBezTo>
                    <a:pt x="16949" y="14652"/>
                    <a:pt x="17007" y="14674"/>
                    <a:pt x="17065" y="14685"/>
                  </a:cubicBezTo>
                  <a:cubicBezTo>
                    <a:pt x="17133" y="14706"/>
                    <a:pt x="17210" y="14728"/>
                    <a:pt x="17278" y="14739"/>
                  </a:cubicBezTo>
                  <a:cubicBezTo>
                    <a:pt x="17355" y="14760"/>
                    <a:pt x="17423" y="14782"/>
                    <a:pt x="17491" y="14803"/>
                  </a:cubicBezTo>
                  <a:cubicBezTo>
                    <a:pt x="17568" y="14825"/>
                    <a:pt x="17636" y="14847"/>
                    <a:pt x="17703" y="14879"/>
                  </a:cubicBezTo>
                  <a:cubicBezTo>
                    <a:pt x="17781" y="14901"/>
                    <a:pt x="17849" y="14922"/>
                    <a:pt x="17916" y="14955"/>
                  </a:cubicBezTo>
                  <a:cubicBezTo>
                    <a:pt x="17984" y="14976"/>
                    <a:pt x="18061" y="15009"/>
                    <a:pt x="18129" y="15030"/>
                  </a:cubicBezTo>
                  <a:cubicBezTo>
                    <a:pt x="18197" y="15063"/>
                    <a:pt x="18264" y="15095"/>
                    <a:pt x="18332" y="15128"/>
                  </a:cubicBezTo>
                  <a:cubicBezTo>
                    <a:pt x="18390" y="15149"/>
                    <a:pt x="18438" y="15171"/>
                    <a:pt x="18487" y="15192"/>
                  </a:cubicBezTo>
                  <a:cubicBezTo>
                    <a:pt x="18506" y="15203"/>
                    <a:pt x="18525" y="15214"/>
                    <a:pt x="18545" y="15225"/>
                  </a:cubicBezTo>
                  <a:cubicBezTo>
                    <a:pt x="18583" y="15246"/>
                    <a:pt x="18632" y="15268"/>
                    <a:pt x="18670" y="15290"/>
                  </a:cubicBezTo>
                  <a:cubicBezTo>
                    <a:pt x="18748" y="15333"/>
                    <a:pt x="18748" y="15333"/>
                    <a:pt x="18748" y="15333"/>
                  </a:cubicBezTo>
                  <a:cubicBezTo>
                    <a:pt x="18757" y="15344"/>
                    <a:pt x="18757" y="15344"/>
                    <a:pt x="18757" y="15344"/>
                  </a:cubicBezTo>
                  <a:cubicBezTo>
                    <a:pt x="18854" y="15398"/>
                    <a:pt x="18854" y="15398"/>
                    <a:pt x="18854" y="15398"/>
                  </a:cubicBezTo>
                  <a:cubicBezTo>
                    <a:pt x="18893" y="15430"/>
                    <a:pt x="18893" y="15430"/>
                    <a:pt x="18893" y="15430"/>
                  </a:cubicBezTo>
                  <a:cubicBezTo>
                    <a:pt x="18922" y="15441"/>
                    <a:pt x="18922" y="15441"/>
                    <a:pt x="18922" y="15441"/>
                  </a:cubicBezTo>
                  <a:cubicBezTo>
                    <a:pt x="18941" y="15452"/>
                    <a:pt x="18941" y="15452"/>
                    <a:pt x="18941" y="15452"/>
                  </a:cubicBezTo>
                  <a:cubicBezTo>
                    <a:pt x="18951" y="15463"/>
                    <a:pt x="18951" y="15463"/>
                    <a:pt x="18951" y="15463"/>
                  </a:cubicBezTo>
                  <a:cubicBezTo>
                    <a:pt x="19028" y="15517"/>
                    <a:pt x="19028" y="15517"/>
                    <a:pt x="19028" y="15517"/>
                  </a:cubicBezTo>
                  <a:cubicBezTo>
                    <a:pt x="19067" y="15538"/>
                    <a:pt x="19105" y="15560"/>
                    <a:pt x="19144" y="15592"/>
                  </a:cubicBezTo>
                  <a:cubicBezTo>
                    <a:pt x="19163" y="15603"/>
                    <a:pt x="19183" y="15614"/>
                    <a:pt x="19202" y="15625"/>
                  </a:cubicBezTo>
                  <a:cubicBezTo>
                    <a:pt x="19250" y="15657"/>
                    <a:pt x="19250" y="15657"/>
                    <a:pt x="19250" y="15657"/>
                  </a:cubicBezTo>
                  <a:cubicBezTo>
                    <a:pt x="19289" y="15689"/>
                    <a:pt x="19289" y="15689"/>
                    <a:pt x="19289" y="15689"/>
                  </a:cubicBezTo>
                  <a:cubicBezTo>
                    <a:pt x="19347" y="15733"/>
                    <a:pt x="19347" y="15733"/>
                    <a:pt x="19347" y="15733"/>
                  </a:cubicBezTo>
                  <a:cubicBezTo>
                    <a:pt x="19376" y="15754"/>
                    <a:pt x="19376" y="15754"/>
                    <a:pt x="19376" y="15754"/>
                  </a:cubicBezTo>
                  <a:cubicBezTo>
                    <a:pt x="19434" y="15797"/>
                    <a:pt x="19483" y="15830"/>
                    <a:pt x="19541" y="15873"/>
                  </a:cubicBezTo>
                  <a:cubicBezTo>
                    <a:pt x="19541" y="15873"/>
                    <a:pt x="19541" y="15873"/>
                    <a:pt x="19541" y="15873"/>
                  </a:cubicBezTo>
                  <a:cubicBezTo>
                    <a:pt x="19599" y="15916"/>
                    <a:pt x="19657" y="15960"/>
                    <a:pt x="19705" y="16014"/>
                  </a:cubicBezTo>
                  <a:cubicBezTo>
                    <a:pt x="19715" y="16014"/>
                    <a:pt x="19724" y="16024"/>
                    <a:pt x="19734" y="16035"/>
                  </a:cubicBezTo>
                  <a:cubicBezTo>
                    <a:pt x="19782" y="16068"/>
                    <a:pt x="19821" y="16100"/>
                    <a:pt x="19869" y="16143"/>
                  </a:cubicBezTo>
                  <a:cubicBezTo>
                    <a:pt x="19889" y="16165"/>
                    <a:pt x="19908" y="16186"/>
                    <a:pt x="19927" y="16197"/>
                  </a:cubicBezTo>
                  <a:cubicBezTo>
                    <a:pt x="19956" y="16230"/>
                    <a:pt x="19985" y="16262"/>
                    <a:pt x="20024" y="16284"/>
                  </a:cubicBezTo>
                  <a:cubicBezTo>
                    <a:pt x="20043" y="16305"/>
                    <a:pt x="20072" y="16338"/>
                    <a:pt x="20092" y="16359"/>
                  </a:cubicBezTo>
                  <a:cubicBezTo>
                    <a:pt x="20121" y="16381"/>
                    <a:pt x="20121" y="16381"/>
                    <a:pt x="20121" y="16381"/>
                  </a:cubicBezTo>
                  <a:cubicBezTo>
                    <a:pt x="20169" y="16435"/>
                    <a:pt x="20169" y="16435"/>
                    <a:pt x="20169" y="16435"/>
                  </a:cubicBezTo>
                  <a:cubicBezTo>
                    <a:pt x="20208" y="16478"/>
                    <a:pt x="20256" y="16521"/>
                    <a:pt x="20295" y="16565"/>
                  </a:cubicBezTo>
                  <a:cubicBezTo>
                    <a:pt x="20333" y="16608"/>
                    <a:pt x="20372" y="16662"/>
                    <a:pt x="20411" y="16705"/>
                  </a:cubicBezTo>
                  <a:cubicBezTo>
                    <a:pt x="20459" y="16759"/>
                    <a:pt x="20459" y="16759"/>
                    <a:pt x="20459" y="16759"/>
                  </a:cubicBezTo>
                  <a:cubicBezTo>
                    <a:pt x="20478" y="16781"/>
                    <a:pt x="20478" y="16781"/>
                    <a:pt x="20478" y="16781"/>
                  </a:cubicBezTo>
                  <a:cubicBezTo>
                    <a:pt x="20498" y="16813"/>
                    <a:pt x="20517" y="16835"/>
                    <a:pt x="20536" y="16867"/>
                  </a:cubicBezTo>
                  <a:cubicBezTo>
                    <a:pt x="20575" y="16910"/>
                    <a:pt x="20604" y="16954"/>
                    <a:pt x="20643" y="16997"/>
                  </a:cubicBezTo>
                  <a:cubicBezTo>
                    <a:pt x="20643" y="17008"/>
                    <a:pt x="20652" y="17019"/>
                    <a:pt x="20662" y="17040"/>
                  </a:cubicBezTo>
                  <a:cubicBezTo>
                    <a:pt x="20701" y="17094"/>
                    <a:pt x="20739" y="17148"/>
                    <a:pt x="20778" y="17213"/>
                  </a:cubicBezTo>
                  <a:cubicBezTo>
                    <a:pt x="20807" y="17267"/>
                    <a:pt x="20807" y="17267"/>
                    <a:pt x="20807" y="17267"/>
                  </a:cubicBezTo>
                  <a:cubicBezTo>
                    <a:pt x="20836" y="17299"/>
                    <a:pt x="20836" y="17299"/>
                    <a:pt x="20836" y="17299"/>
                  </a:cubicBezTo>
                  <a:cubicBezTo>
                    <a:pt x="20846" y="17332"/>
                    <a:pt x="20865" y="17364"/>
                    <a:pt x="20885" y="17397"/>
                  </a:cubicBezTo>
                  <a:cubicBezTo>
                    <a:pt x="20914" y="17451"/>
                    <a:pt x="20943" y="17505"/>
                    <a:pt x="20972" y="17570"/>
                  </a:cubicBezTo>
                  <a:cubicBezTo>
                    <a:pt x="20981" y="17570"/>
                    <a:pt x="20981" y="17570"/>
                    <a:pt x="20981" y="17580"/>
                  </a:cubicBezTo>
                  <a:cubicBezTo>
                    <a:pt x="21010" y="17645"/>
                    <a:pt x="21039" y="17710"/>
                    <a:pt x="21068" y="17764"/>
                  </a:cubicBezTo>
                  <a:cubicBezTo>
                    <a:pt x="21088" y="17818"/>
                    <a:pt x="21107" y="17872"/>
                    <a:pt x="21126" y="17915"/>
                  </a:cubicBezTo>
                  <a:cubicBezTo>
                    <a:pt x="21136" y="17937"/>
                    <a:pt x="21136" y="17948"/>
                    <a:pt x="21146" y="17959"/>
                  </a:cubicBezTo>
                  <a:cubicBezTo>
                    <a:pt x="21165" y="18034"/>
                    <a:pt x="21194" y="18099"/>
                    <a:pt x="21213" y="18164"/>
                  </a:cubicBezTo>
                  <a:cubicBezTo>
                    <a:pt x="21233" y="18218"/>
                    <a:pt x="21252" y="18283"/>
                    <a:pt x="21262" y="18348"/>
                  </a:cubicBezTo>
                  <a:cubicBezTo>
                    <a:pt x="21271" y="18348"/>
                    <a:pt x="21271" y="18358"/>
                    <a:pt x="21271" y="18358"/>
                  </a:cubicBezTo>
                  <a:cubicBezTo>
                    <a:pt x="21291" y="18434"/>
                    <a:pt x="21300" y="18499"/>
                    <a:pt x="21320" y="18564"/>
                  </a:cubicBezTo>
                  <a:cubicBezTo>
                    <a:pt x="21320" y="18607"/>
                    <a:pt x="21329" y="18639"/>
                    <a:pt x="21339" y="18672"/>
                  </a:cubicBezTo>
                  <a:cubicBezTo>
                    <a:pt x="21349" y="18769"/>
                    <a:pt x="21349" y="18769"/>
                    <a:pt x="21349" y="18769"/>
                  </a:cubicBezTo>
                  <a:cubicBezTo>
                    <a:pt x="21368" y="18877"/>
                    <a:pt x="21368" y="18877"/>
                    <a:pt x="21368" y="18877"/>
                  </a:cubicBezTo>
                  <a:cubicBezTo>
                    <a:pt x="21378" y="18909"/>
                    <a:pt x="21378" y="18909"/>
                    <a:pt x="21378" y="18909"/>
                  </a:cubicBezTo>
                  <a:cubicBezTo>
                    <a:pt x="21378" y="18931"/>
                    <a:pt x="21378" y="18931"/>
                    <a:pt x="21378" y="18931"/>
                  </a:cubicBezTo>
                  <a:cubicBezTo>
                    <a:pt x="21378" y="18985"/>
                    <a:pt x="21378" y="18985"/>
                    <a:pt x="21378" y="18985"/>
                  </a:cubicBezTo>
                  <a:cubicBezTo>
                    <a:pt x="21387" y="19050"/>
                    <a:pt x="21387" y="19115"/>
                    <a:pt x="21397" y="19190"/>
                  </a:cubicBezTo>
                  <a:cubicBezTo>
                    <a:pt x="21407" y="19255"/>
                    <a:pt x="21397" y="19331"/>
                    <a:pt x="21407" y="19396"/>
                  </a:cubicBezTo>
                  <a:cubicBezTo>
                    <a:pt x="21407" y="19504"/>
                    <a:pt x="21407" y="19504"/>
                    <a:pt x="21407" y="19504"/>
                  </a:cubicBezTo>
                  <a:cubicBezTo>
                    <a:pt x="21407" y="19601"/>
                    <a:pt x="21407" y="19601"/>
                    <a:pt x="21407" y="19601"/>
                  </a:cubicBezTo>
                  <a:cubicBezTo>
                    <a:pt x="21397" y="19666"/>
                    <a:pt x="21397" y="19741"/>
                    <a:pt x="21397" y="19806"/>
                  </a:cubicBezTo>
                  <a:cubicBezTo>
                    <a:pt x="21387" y="19850"/>
                    <a:pt x="21387" y="19904"/>
                    <a:pt x="21378" y="19947"/>
                  </a:cubicBezTo>
                  <a:cubicBezTo>
                    <a:pt x="21378" y="20033"/>
                    <a:pt x="21368" y="20130"/>
                    <a:pt x="21349" y="20217"/>
                  </a:cubicBezTo>
                  <a:cubicBezTo>
                    <a:pt x="21339" y="20282"/>
                    <a:pt x="21339" y="20347"/>
                    <a:pt x="21320" y="20411"/>
                  </a:cubicBezTo>
                  <a:cubicBezTo>
                    <a:pt x="21310" y="20487"/>
                    <a:pt x="21300" y="20552"/>
                    <a:pt x="21281" y="20617"/>
                  </a:cubicBezTo>
                  <a:cubicBezTo>
                    <a:pt x="21271" y="20682"/>
                    <a:pt x="21252" y="20746"/>
                    <a:pt x="21242" y="20811"/>
                  </a:cubicBezTo>
                  <a:cubicBezTo>
                    <a:pt x="21223" y="20876"/>
                    <a:pt x="21213" y="20941"/>
                    <a:pt x="21194" y="21006"/>
                  </a:cubicBezTo>
                  <a:cubicBezTo>
                    <a:pt x="21175" y="21071"/>
                    <a:pt x="21155" y="21135"/>
                    <a:pt x="21136" y="21200"/>
                  </a:cubicBezTo>
                  <a:cubicBezTo>
                    <a:pt x="21117" y="21297"/>
                    <a:pt x="21117" y="21297"/>
                    <a:pt x="21117" y="21297"/>
                  </a:cubicBezTo>
                  <a:cubicBezTo>
                    <a:pt x="21088" y="21384"/>
                    <a:pt x="21088" y="21384"/>
                    <a:pt x="21088" y="21384"/>
                  </a:cubicBezTo>
                  <a:cubicBezTo>
                    <a:pt x="21078" y="21406"/>
                    <a:pt x="21078" y="21416"/>
                    <a:pt x="21068" y="21438"/>
                  </a:cubicBezTo>
                  <a:cubicBezTo>
                    <a:pt x="21049" y="21481"/>
                    <a:pt x="21039" y="21524"/>
                    <a:pt x="21020" y="21578"/>
                  </a:cubicBezTo>
                  <a:cubicBezTo>
                    <a:pt x="21020" y="21589"/>
                    <a:pt x="21020" y="21589"/>
                    <a:pt x="21010" y="21600"/>
                  </a:cubicBezTo>
                  <a:cubicBezTo>
                    <a:pt x="21242" y="21600"/>
                    <a:pt x="21242" y="21600"/>
                    <a:pt x="21242" y="21600"/>
                  </a:cubicBezTo>
                  <a:cubicBezTo>
                    <a:pt x="21252" y="21568"/>
                    <a:pt x="21262" y="21524"/>
                    <a:pt x="21271" y="21492"/>
                  </a:cubicBezTo>
                  <a:lnTo>
                    <a:pt x="21310" y="2139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88BC5184-7C18-4D2A-8FE9-AD2D5BDC20B4}"/>
                </a:ext>
              </a:extLst>
            </p:cNvPr>
            <p:cNvSpPr/>
            <p:nvPr/>
          </p:nvSpPr>
          <p:spPr>
            <a:xfrm>
              <a:off x="964041" y="2354300"/>
              <a:ext cx="143680" cy="47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extrusionOk="0">
                  <a:moveTo>
                    <a:pt x="18725" y="19636"/>
                  </a:moveTo>
                  <a:cubicBezTo>
                    <a:pt x="17967" y="19290"/>
                    <a:pt x="16831" y="18828"/>
                    <a:pt x="16073" y="18481"/>
                  </a:cubicBezTo>
                  <a:cubicBezTo>
                    <a:pt x="15315" y="18019"/>
                    <a:pt x="14557" y="17673"/>
                    <a:pt x="13799" y="17211"/>
                  </a:cubicBezTo>
                  <a:cubicBezTo>
                    <a:pt x="13799" y="17095"/>
                    <a:pt x="13420" y="17095"/>
                    <a:pt x="13420" y="16980"/>
                  </a:cubicBezTo>
                  <a:cubicBezTo>
                    <a:pt x="13420" y="16980"/>
                    <a:pt x="13420" y="16980"/>
                    <a:pt x="13420" y="16864"/>
                  </a:cubicBezTo>
                  <a:cubicBezTo>
                    <a:pt x="12662" y="16518"/>
                    <a:pt x="11904" y="16171"/>
                    <a:pt x="11525" y="15709"/>
                  </a:cubicBezTo>
                  <a:cubicBezTo>
                    <a:pt x="10767" y="15247"/>
                    <a:pt x="10389" y="14901"/>
                    <a:pt x="10010" y="14439"/>
                  </a:cubicBezTo>
                  <a:cubicBezTo>
                    <a:pt x="9631" y="14207"/>
                    <a:pt x="9631" y="14092"/>
                    <a:pt x="9631" y="13976"/>
                  </a:cubicBezTo>
                  <a:cubicBezTo>
                    <a:pt x="9252" y="13630"/>
                    <a:pt x="8873" y="13399"/>
                    <a:pt x="8494" y="13052"/>
                  </a:cubicBezTo>
                  <a:cubicBezTo>
                    <a:pt x="8494" y="12821"/>
                    <a:pt x="8494" y="12706"/>
                    <a:pt x="8115" y="12475"/>
                  </a:cubicBezTo>
                  <a:cubicBezTo>
                    <a:pt x="8115" y="12244"/>
                    <a:pt x="7736" y="12013"/>
                    <a:pt x="7736" y="11782"/>
                  </a:cubicBezTo>
                  <a:cubicBezTo>
                    <a:pt x="7736" y="11782"/>
                    <a:pt x="7736" y="11666"/>
                    <a:pt x="7736" y="11666"/>
                  </a:cubicBezTo>
                  <a:cubicBezTo>
                    <a:pt x="6978" y="10742"/>
                    <a:pt x="6599" y="9818"/>
                    <a:pt x="6599" y="9010"/>
                  </a:cubicBezTo>
                  <a:cubicBezTo>
                    <a:pt x="6220" y="7970"/>
                    <a:pt x="6220" y="6930"/>
                    <a:pt x="6599" y="5891"/>
                  </a:cubicBezTo>
                  <a:cubicBezTo>
                    <a:pt x="7357" y="3927"/>
                    <a:pt x="9252" y="1964"/>
                    <a:pt x="12283" y="0"/>
                  </a:cubicBezTo>
                  <a:cubicBezTo>
                    <a:pt x="10010" y="0"/>
                    <a:pt x="10010" y="0"/>
                    <a:pt x="10010" y="0"/>
                  </a:cubicBezTo>
                  <a:cubicBezTo>
                    <a:pt x="9252" y="0"/>
                    <a:pt x="9252" y="0"/>
                    <a:pt x="9252" y="0"/>
                  </a:cubicBezTo>
                  <a:cubicBezTo>
                    <a:pt x="6599" y="0"/>
                    <a:pt x="6599" y="0"/>
                    <a:pt x="6599" y="0"/>
                  </a:cubicBezTo>
                  <a:cubicBezTo>
                    <a:pt x="5083" y="0"/>
                    <a:pt x="5083" y="0"/>
                    <a:pt x="5083" y="0"/>
                  </a:cubicBezTo>
                  <a:cubicBezTo>
                    <a:pt x="2810" y="1848"/>
                    <a:pt x="915" y="3696"/>
                    <a:pt x="536" y="5660"/>
                  </a:cubicBezTo>
                  <a:cubicBezTo>
                    <a:pt x="157" y="6584"/>
                    <a:pt x="-222" y="7508"/>
                    <a:pt x="157" y="8432"/>
                  </a:cubicBezTo>
                  <a:cubicBezTo>
                    <a:pt x="157" y="9241"/>
                    <a:pt x="536" y="10165"/>
                    <a:pt x="915" y="10973"/>
                  </a:cubicBezTo>
                  <a:cubicBezTo>
                    <a:pt x="915" y="11204"/>
                    <a:pt x="915" y="11320"/>
                    <a:pt x="915" y="11551"/>
                  </a:cubicBezTo>
                  <a:cubicBezTo>
                    <a:pt x="1294" y="11666"/>
                    <a:pt x="1294" y="11897"/>
                    <a:pt x="1294" y="12013"/>
                  </a:cubicBezTo>
                  <a:cubicBezTo>
                    <a:pt x="1673" y="12475"/>
                    <a:pt x="2052" y="13052"/>
                    <a:pt x="2431" y="13514"/>
                  </a:cubicBezTo>
                  <a:cubicBezTo>
                    <a:pt x="2431" y="13630"/>
                    <a:pt x="2810" y="13630"/>
                    <a:pt x="2810" y="13745"/>
                  </a:cubicBezTo>
                  <a:cubicBezTo>
                    <a:pt x="3189" y="14207"/>
                    <a:pt x="3567" y="14670"/>
                    <a:pt x="3946" y="15016"/>
                  </a:cubicBezTo>
                  <a:cubicBezTo>
                    <a:pt x="4325" y="15247"/>
                    <a:pt x="4325" y="15478"/>
                    <a:pt x="4704" y="15709"/>
                  </a:cubicBezTo>
                  <a:cubicBezTo>
                    <a:pt x="5083" y="15825"/>
                    <a:pt x="5083" y="16056"/>
                    <a:pt x="5462" y="16171"/>
                  </a:cubicBezTo>
                  <a:cubicBezTo>
                    <a:pt x="5841" y="16518"/>
                    <a:pt x="6220" y="16980"/>
                    <a:pt x="6978" y="17326"/>
                  </a:cubicBezTo>
                  <a:cubicBezTo>
                    <a:pt x="6978" y="17442"/>
                    <a:pt x="7357" y="17557"/>
                    <a:pt x="7736" y="17788"/>
                  </a:cubicBezTo>
                  <a:cubicBezTo>
                    <a:pt x="8115" y="18019"/>
                    <a:pt x="8494" y="18366"/>
                    <a:pt x="9252" y="18712"/>
                  </a:cubicBezTo>
                  <a:cubicBezTo>
                    <a:pt x="10010" y="19059"/>
                    <a:pt x="10389" y="19405"/>
                    <a:pt x="11146" y="19752"/>
                  </a:cubicBezTo>
                  <a:cubicBezTo>
                    <a:pt x="11525" y="19752"/>
                    <a:pt x="11525" y="19867"/>
                    <a:pt x="11525" y="19867"/>
                  </a:cubicBezTo>
                  <a:cubicBezTo>
                    <a:pt x="12662" y="20329"/>
                    <a:pt x="13420" y="20676"/>
                    <a:pt x="14178" y="21022"/>
                  </a:cubicBezTo>
                  <a:cubicBezTo>
                    <a:pt x="14557" y="21138"/>
                    <a:pt x="15315" y="21369"/>
                    <a:pt x="15694" y="21600"/>
                  </a:cubicBezTo>
                  <a:cubicBezTo>
                    <a:pt x="16452" y="21484"/>
                    <a:pt x="16831" y="21369"/>
                    <a:pt x="17589" y="21253"/>
                  </a:cubicBezTo>
                  <a:cubicBezTo>
                    <a:pt x="17967" y="21253"/>
                    <a:pt x="18346" y="21138"/>
                    <a:pt x="18725" y="21022"/>
                  </a:cubicBezTo>
                  <a:cubicBezTo>
                    <a:pt x="19483" y="20907"/>
                    <a:pt x="20620" y="20791"/>
                    <a:pt x="21378" y="20676"/>
                  </a:cubicBezTo>
                  <a:cubicBezTo>
                    <a:pt x="20620" y="20445"/>
                    <a:pt x="20241" y="20214"/>
                    <a:pt x="19483" y="19983"/>
                  </a:cubicBezTo>
                  <a:cubicBezTo>
                    <a:pt x="19483" y="19867"/>
                    <a:pt x="19104" y="19752"/>
                    <a:pt x="18725" y="196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5605C4C7-53CA-4AFE-B35F-8E7CD8F376F6}"/>
                </a:ext>
              </a:extLst>
            </p:cNvPr>
            <p:cNvSpPr/>
            <p:nvPr/>
          </p:nvSpPr>
          <p:spPr>
            <a:xfrm>
              <a:off x="1112454" y="1920364"/>
              <a:ext cx="451295" cy="26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30" y="13449"/>
                  </a:moveTo>
                  <a:cubicBezTo>
                    <a:pt x="9292" y="13042"/>
                    <a:pt x="9654" y="12634"/>
                    <a:pt x="10016" y="12226"/>
                  </a:cubicBezTo>
                  <a:cubicBezTo>
                    <a:pt x="10136" y="12226"/>
                    <a:pt x="10136" y="12226"/>
                    <a:pt x="10257" y="12023"/>
                  </a:cubicBezTo>
                  <a:cubicBezTo>
                    <a:pt x="10619" y="11615"/>
                    <a:pt x="11102" y="11208"/>
                    <a:pt x="11464" y="10800"/>
                  </a:cubicBezTo>
                  <a:cubicBezTo>
                    <a:pt x="11946" y="10392"/>
                    <a:pt x="12308" y="9985"/>
                    <a:pt x="12791" y="9577"/>
                  </a:cubicBezTo>
                  <a:cubicBezTo>
                    <a:pt x="12912" y="9374"/>
                    <a:pt x="13032" y="9170"/>
                    <a:pt x="13274" y="9170"/>
                  </a:cubicBezTo>
                  <a:cubicBezTo>
                    <a:pt x="13515" y="8762"/>
                    <a:pt x="13756" y="8558"/>
                    <a:pt x="13998" y="8355"/>
                  </a:cubicBezTo>
                  <a:cubicBezTo>
                    <a:pt x="14480" y="7947"/>
                    <a:pt x="14842" y="7540"/>
                    <a:pt x="15325" y="7132"/>
                  </a:cubicBezTo>
                  <a:cubicBezTo>
                    <a:pt x="15687" y="6928"/>
                    <a:pt x="16049" y="6521"/>
                    <a:pt x="16291" y="6317"/>
                  </a:cubicBezTo>
                  <a:cubicBezTo>
                    <a:pt x="16411" y="6317"/>
                    <a:pt x="16411" y="6113"/>
                    <a:pt x="16532" y="6113"/>
                  </a:cubicBezTo>
                  <a:cubicBezTo>
                    <a:pt x="16894" y="5706"/>
                    <a:pt x="17377" y="5502"/>
                    <a:pt x="17739" y="5094"/>
                  </a:cubicBezTo>
                  <a:cubicBezTo>
                    <a:pt x="17980" y="4891"/>
                    <a:pt x="18221" y="4687"/>
                    <a:pt x="18463" y="4483"/>
                  </a:cubicBezTo>
                  <a:cubicBezTo>
                    <a:pt x="18704" y="4279"/>
                    <a:pt x="18825" y="4279"/>
                    <a:pt x="18945" y="4075"/>
                  </a:cubicBezTo>
                  <a:cubicBezTo>
                    <a:pt x="19187" y="4075"/>
                    <a:pt x="19307" y="3872"/>
                    <a:pt x="19428" y="3668"/>
                  </a:cubicBezTo>
                  <a:cubicBezTo>
                    <a:pt x="19669" y="3464"/>
                    <a:pt x="19911" y="3260"/>
                    <a:pt x="20273" y="3057"/>
                  </a:cubicBezTo>
                  <a:cubicBezTo>
                    <a:pt x="20635" y="2853"/>
                    <a:pt x="20997" y="2445"/>
                    <a:pt x="21479" y="2242"/>
                  </a:cubicBezTo>
                  <a:cubicBezTo>
                    <a:pt x="21479" y="2242"/>
                    <a:pt x="21600" y="2038"/>
                    <a:pt x="21600" y="2038"/>
                  </a:cubicBezTo>
                  <a:cubicBezTo>
                    <a:pt x="21600" y="2038"/>
                    <a:pt x="21479" y="1834"/>
                    <a:pt x="21479" y="1834"/>
                  </a:cubicBezTo>
                  <a:cubicBezTo>
                    <a:pt x="21238" y="1426"/>
                    <a:pt x="21359" y="1630"/>
                    <a:pt x="20876" y="1019"/>
                  </a:cubicBezTo>
                  <a:cubicBezTo>
                    <a:pt x="20755" y="1019"/>
                    <a:pt x="20635" y="815"/>
                    <a:pt x="20514" y="815"/>
                  </a:cubicBezTo>
                  <a:cubicBezTo>
                    <a:pt x="20393" y="611"/>
                    <a:pt x="20152" y="408"/>
                    <a:pt x="19911" y="204"/>
                  </a:cubicBezTo>
                  <a:cubicBezTo>
                    <a:pt x="19790" y="204"/>
                    <a:pt x="19669" y="204"/>
                    <a:pt x="19549" y="0"/>
                  </a:cubicBezTo>
                  <a:cubicBezTo>
                    <a:pt x="19549" y="0"/>
                    <a:pt x="19428" y="0"/>
                    <a:pt x="19428" y="0"/>
                  </a:cubicBezTo>
                  <a:cubicBezTo>
                    <a:pt x="19066" y="204"/>
                    <a:pt x="18704" y="408"/>
                    <a:pt x="18342" y="611"/>
                  </a:cubicBezTo>
                  <a:cubicBezTo>
                    <a:pt x="18101" y="815"/>
                    <a:pt x="17859" y="1019"/>
                    <a:pt x="17618" y="1223"/>
                  </a:cubicBezTo>
                  <a:cubicBezTo>
                    <a:pt x="17497" y="1426"/>
                    <a:pt x="17256" y="1630"/>
                    <a:pt x="17135" y="1630"/>
                  </a:cubicBezTo>
                  <a:cubicBezTo>
                    <a:pt x="17135" y="1630"/>
                    <a:pt x="17015" y="1834"/>
                    <a:pt x="17015" y="1834"/>
                  </a:cubicBezTo>
                  <a:cubicBezTo>
                    <a:pt x="16653" y="2038"/>
                    <a:pt x="16291" y="2445"/>
                    <a:pt x="15928" y="2649"/>
                  </a:cubicBezTo>
                  <a:cubicBezTo>
                    <a:pt x="15446" y="3057"/>
                    <a:pt x="15084" y="3464"/>
                    <a:pt x="14722" y="3668"/>
                  </a:cubicBezTo>
                  <a:cubicBezTo>
                    <a:pt x="14360" y="4075"/>
                    <a:pt x="14118" y="4279"/>
                    <a:pt x="13877" y="4483"/>
                  </a:cubicBezTo>
                  <a:cubicBezTo>
                    <a:pt x="13756" y="4687"/>
                    <a:pt x="13636" y="4687"/>
                    <a:pt x="13394" y="4891"/>
                  </a:cubicBezTo>
                  <a:cubicBezTo>
                    <a:pt x="13032" y="5298"/>
                    <a:pt x="12550" y="5706"/>
                    <a:pt x="12188" y="6113"/>
                  </a:cubicBezTo>
                  <a:cubicBezTo>
                    <a:pt x="11705" y="6521"/>
                    <a:pt x="11343" y="6928"/>
                    <a:pt x="10860" y="7336"/>
                  </a:cubicBezTo>
                  <a:cubicBezTo>
                    <a:pt x="10860" y="7336"/>
                    <a:pt x="10740" y="7336"/>
                    <a:pt x="10740" y="7540"/>
                  </a:cubicBezTo>
                  <a:cubicBezTo>
                    <a:pt x="10378" y="7947"/>
                    <a:pt x="10016" y="8151"/>
                    <a:pt x="9654" y="8558"/>
                  </a:cubicBezTo>
                  <a:cubicBezTo>
                    <a:pt x="9171" y="8966"/>
                    <a:pt x="8809" y="9577"/>
                    <a:pt x="8326" y="9985"/>
                  </a:cubicBezTo>
                  <a:cubicBezTo>
                    <a:pt x="8085" y="10392"/>
                    <a:pt x="7723" y="10596"/>
                    <a:pt x="7482" y="11004"/>
                  </a:cubicBezTo>
                  <a:cubicBezTo>
                    <a:pt x="7361" y="11208"/>
                    <a:pt x="7240" y="11208"/>
                    <a:pt x="7120" y="11411"/>
                  </a:cubicBezTo>
                  <a:cubicBezTo>
                    <a:pt x="6637" y="12023"/>
                    <a:pt x="6154" y="12430"/>
                    <a:pt x="5792" y="13042"/>
                  </a:cubicBezTo>
                  <a:cubicBezTo>
                    <a:pt x="5309" y="13653"/>
                    <a:pt x="4827" y="14060"/>
                    <a:pt x="4465" y="14672"/>
                  </a:cubicBezTo>
                  <a:cubicBezTo>
                    <a:pt x="4465" y="14672"/>
                    <a:pt x="4465" y="14672"/>
                    <a:pt x="4344" y="14672"/>
                  </a:cubicBezTo>
                  <a:cubicBezTo>
                    <a:pt x="4344" y="14875"/>
                    <a:pt x="4223" y="14875"/>
                    <a:pt x="4223" y="15079"/>
                  </a:cubicBezTo>
                  <a:cubicBezTo>
                    <a:pt x="3861" y="15487"/>
                    <a:pt x="3379" y="16098"/>
                    <a:pt x="3017" y="16709"/>
                  </a:cubicBezTo>
                  <a:cubicBezTo>
                    <a:pt x="2655" y="17321"/>
                    <a:pt x="2172" y="17932"/>
                    <a:pt x="1689" y="18747"/>
                  </a:cubicBezTo>
                  <a:cubicBezTo>
                    <a:pt x="1327" y="19155"/>
                    <a:pt x="1086" y="19766"/>
                    <a:pt x="724" y="20174"/>
                  </a:cubicBezTo>
                  <a:cubicBezTo>
                    <a:pt x="603" y="20581"/>
                    <a:pt x="362" y="20785"/>
                    <a:pt x="241" y="20989"/>
                  </a:cubicBezTo>
                  <a:cubicBezTo>
                    <a:pt x="241" y="21192"/>
                    <a:pt x="121" y="21396"/>
                    <a:pt x="0" y="21396"/>
                  </a:cubicBezTo>
                  <a:cubicBezTo>
                    <a:pt x="121" y="21396"/>
                    <a:pt x="121" y="21396"/>
                    <a:pt x="241" y="21396"/>
                  </a:cubicBezTo>
                  <a:cubicBezTo>
                    <a:pt x="362" y="21600"/>
                    <a:pt x="483" y="21600"/>
                    <a:pt x="603" y="21600"/>
                  </a:cubicBezTo>
                  <a:cubicBezTo>
                    <a:pt x="724" y="21600"/>
                    <a:pt x="845" y="21600"/>
                    <a:pt x="965" y="21600"/>
                  </a:cubicBezTo>
                  <a:cubicBezTo>
                    <a:pt x="1086" y="21600"/>
                    <a:pt x="1207" y="21396"/>
                    <a:pt x="1327" y="21396"/>
                  </a:cubicBezTo>
                  <a:cubicBezTo>
                    <a:pt x="1689" y="21396"/>
                    <a:pt x="2051" y="21192"/>
                    <a:pt x="2413" y="20989"/>
                  </a:cubicBezTo>
                  <a:cubicBezTo>
                    <a:pt x="2534" y="20989"/>
                    <a:pt x="2534" y="20989"/>
                    <a:pt x="2655" y="20989"/>
                  </a:cubicBezTo>
                  <a:cubicBezTo>
                    <a:pt x="2896" y="20785"/>
                    <a:pt x="3137" y="20785"/>
                    <a:pt x="3379" y="20785"/>
                  </a:cubicBezTo>
                  <a:cubicBezTo>
                    <a:pt x="3379" y="20785"/>
                    <a:pt x="3379" y="20785"/>
                    <a:pt x="3379" y="20785"/>
                  </a:cubicBezTo>
                  <a:cubicBezTo>
                    <a:pt x="3499" y="20581"/>
                    <a:pt x="3499" y="20581"/>
                    <a:pt x="3620" y="20377"/>
                  </a:cubicBezTo>
                  <a:cubicBezTo>
                    <a:pt x="4103" y="19766"/>
                    <a:pt x="4585" y="19155"/>
                    <a:pt x="4947" y="18340"/>
                  </a:cubicBezTo>
                  <a:cubicBezTo>
                    <a:pt x="5189" y="18136"/>
                    <a:pt x="5430" y="17728"/>
                    <a:pt x="5672" y="17525"/>
                  </a:cubicBezTo>
                  <a:cubicBezTo>
                    <a:pt x="5913" y="17117"/>
                    <a:pt x="6154" y="16913"/>
                    <a:pt x="6396" y="16709"/>
                  </a:cubicBezTo>
                  <a:cubicBezTo>
                    <a:pt x="6516" y="16506"/>
                    <a:pt x="6637" y="16302"/>
                    <a:pt x="6758" y="16098"/>
                  </a:cubicBezTo>
                  <a:cubicBezTo>
                    <a:pt x="7120" y="15691"/>
                    <a:pt x="7361" y="15283"/>
                    <a:pt x="7602" y="15079"/>
                  </a:cubicBezTo>
                  <a:cubicBezTo>
                    <a:pt x="8085" y="14468"/>
                    <a:pt x="8568" y="14060"/>
                    <a:pt x="8930" y="1344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11033BDC-BBBA-4DC5-9796-C8191AE6A5FC}"/>
                </a:ext>
              </a:extLst>
            </p:cNvPr>
            <p:cNvSpPr/>
            <p:nvPr/>
          </p:nvSpPr>
          <p:spPr>
            <a:xfrm>
              <a:off x="435514" y="279297"/>
              <a:ext cx="255628" cy="37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0" y="2880"/>
                  </a:moveTo>
                  <a:cubicBezTo>
                    <a:pt x="18820" y="2880"/>
                    <a:pt x="18606" y="2880"/>
                    <a:pt x="18392" y="2880"/>
                  </a:cubicBezTo>
                  <a:cubicBezTo>
                    <a:pt x="17750" y="2880"/>
                    <a:pt x="17109" y="2880"/>
                    <a:pt x="16467" y="1440"/>
                  </a:cubicBezTo>
                  <a:cubicBezTo>
                    <a:pt x="15826" y="1440"/>
                    <a:pt x="15184" y="1440"/>
                    <a:pt x="14543" y="1440"/>
                  </a:cubicBezTo>
                  <a:cubicBezTo>
                    <a:pt x="14543" y="1440"/>
                    <a:pt x="14329" y="1440"/>
                    <a:pt x="14115" y="1440"/>
                  </a:cubicBezTo>
                  <a:cubicBezTo>
                    <a:pt x="13687" y="1440"/>
                    <a:pt x="13259" y="1440"/>
                    <a:pt x="12618" y="1440"/>
                  </a:cubicBezTo>
                  <a:cubicBezTo>
                    <a:pt x="11976" y="1440"/>
                    <a:pt x="11335" y="1440"/>
                    <a:pt x="10693" y="1440"/>
                  </a:cubicBezTo>
                  <a:cubicBezTo>
                    <a:pt x="10265" y="1440"/>
                    <a:pt x="9838" y="1440"/>
                    <a:pt x="9196" y="1440"/>
                  </a:cubicBezTo>
                  <a:cubicBezTo>
                    <a:pt x="9196" y="1440"/>
                    <a:pt x="8982" y="1440"/>
                    <a:pt x="8768" y="1440"/>
                  </a:cubicBezTo>
                  <a:cubicBezTo>
                    <a:pt x="8127" y="0"/>
                    <a:pt x="7485" y="0"/>
                    <a:pt x="6844" y="0"/>
                  </a:cubicBezTo>
                  <a:cubicBezTo>
                    <a:pt x="6844" y="0"/>
                    <a:pt x="6630" y="0"/>
                    <a:pt x="6630" y="0"/>
                  </a:cubicBezTo>
                  <a:cubicBezTo>
                    <a:pt x="5988" y="0"/>
                    <a:pt x="5560" y="0"/>
                    <a:pt x="4919" y="0"/>
                  </a:cubicBezTo>
                  <a:cubicBezTo>
                    <a:pt x="4919" y="0"/>
                    <a:pt x="4705" y="0"/>
                    <a:pt x="4491" y="0"/>
                  </a:cubicBezTo>
                  <a:cubicBezTo>
                    <a:pt x="4063" y="0"/>
                    <a:pt x="3636" y="0"/>
                    <a:pt x="2994" y="0"/>
                  </a:cubicBezTo>
                  <a:cubicBezTo>
                    <a:pt x="2352" y="0"/>
                    <a:pt x="1711" y="0"/>
                    <a:pt x="1069" y="0"/>
                  </a:cubicBezTo>
                  <a:cubicBezTo>
                    <a:pt x="1069" y="0"/>
                    <a:pt x="855" y="0"/>
                    <a:pt x="642" y="0"/>
                  </a:cubicBezTo>
                  <a:cubicBezTo>
                    <a:pt x="428" y="5760"/>
                    <a:pt x="214" y="11520"/>
                    <a:pt x="0" y="17280"/>
                  </a:cubicBezTo>
                  <a:cubicBezTo>
                    <a:pt x="214" y="17280"/>
                    <a:pt x="428" y="17280"/>
                    <a:pt x="642" y="17280"/>
                  </a:cubicBezTo>
                  <a:cubicBezTo>
                    <a:pt x="1283" y="17280"/>
                    <a:pt x="1925" y="17280"/>
                    <a:pt x="2566" y="17280"/>
                  </a:cubicBezTo>
                  <a:cubicBezTo>
                    <a:pt x="2994" y="17280"/>
                    <a:pt x="3422" y="17280"/>
                    <a:pt x="3850" y="17280"/>
                  </a:cubicBezTo>
                  <a:cubicBezTo>
                    <a:pt x="4063" y="17280"/>
                    <a:pt x="4277" y="17280"/>
                    <a:pt x="4491" y="17280"/>
                  </a:cubicBezTo>
                  <a:cubicBezTo>
                    <a:pt x="5133" y="17280"/>
                    <a:pt x="5560" y="17280"/>
                    <a:pt x="6416" y="17280"/>
                  </a:cubicBezTo>
                  <a:cubicBezTo>
                    <a:pt x="6416" y="17280"/>
                    <a:pt x="6416" y="17280"/>
                    <a:pt x="6630" y="18720"/>
                  </a:cubicBezTo>
                  <a:cubicBezTo>
                    <a:pt x="7057" y="18720"/>
                    <a:pt x="7699" y="18720"/>
                    <a:pt x="8127" y="18720"/>
                  </a:cubicBezTo>
                  <a:cubicBezTo>
                    <a:pt x="8341" y="18720"/>
                    <a:pt x="8554" y="18720"/>
                    <a:pt x="8768" y="18720"/>
                  </a:cubicBezTo>
                  <a:cubicBezTo>
                    <a:pt x="9196" y="18720"/>
                    <a:pt x="9624" y="18720"/>
                    <a:pt x="10051" y="18720"/>
                  </a:cubicBezTo>
                  <a:cubicBezTo>
                    <a:pt x="10693" y="18720"/>
                    <a:pt x="11335" y="18720"/>
                    <a:pt x="11976" y="18720"/>
                  </a:cubicBezTo>
                  <a:cubicBezTo>
                    <a:pt x="12618" y="18720"/>
                    <a:pt x="13046" y="18720"/>
                    <a:pt x="13473" y="18720"/>
                  </a:cubicBezTo>
                  <a:cubicBezTo>
                    <a:pt x="13687" y="18720"/>
                    <a:pt x="13901" y="18720"/>
                    <a:pt x="13901" y="20160"/>
                  </a:cubicBezTo>
                  <a:cubicBezTo>
                    <a:pt x="14543" y="20160"/>
                    <a:pt x="15184" y="20160"/>
                    <a:pt x="15826" y="20160"/>
                  </a:cubicBezTo>
                  <a:cubicBezTo>
                    <a:pt x="16467" y="20160"/>
                    <a:pt x="17109" y="20160"/>
                    <a:pt x="17750" y="20160"/>
                  </a:cubicBezTo>
                  <a:cubicBezTo>
                    <a:pt x="17964" y="20160"/>
                    <a:pt x="18178" y="20160"/>
                    <a:pt x="18392" y="20160"/>
                  </a:cubicBezTo>
                  <a:cubicBezTo>
                    <a:pt x="18820" y="20160"/>
                    <a:pt x="19248" y="20160"/>
                    <a:pt x="19675" y="20160"/>
                  </a:cubicBezTo>
                  <a:cubicBezTo>
                    <a:pt x="20317" y="20160"/>
                    <a:pt x="20958" y="21600"/>
                    <a:pt x="21386" y="21600"/>
                  </a:cubicBezTo>
                  <a:cubicBezTo>
                    <a:pt x="21386" y="14400"/>
                    <a:pt x="21600" y="8640"/>
                    <a:pt x="21600" y="2880"/>
                  </a:cubicBezTo>
                  <a:cubicBezTo>
                    <a:pt x="21172" y="2880"/>
                    <a:pt x="20745" y="2880"/>
                    <a:pt x="20317" y="2880"/>
                  </a:cubicBezTo>
                  <a:cubicBezTo>
                    <a:pt x="19889" y="2880"/>
                    <a:pt x="19461" y="2880"/>
                    <a:pt x="18820" y="28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F2AE1F64-10F3-4BE7-B171-6563E157051F}"/>
                </a:ext>
              </a:extLst>
            </p:cNvPr>
            <p:cNvSpPr/>
            <p:nvPr/>
          </p:nvSpPr>
          <p:spPr>
            <a:xfrm>
              <a:off x="804754" y="290342"/>
              <a:ext cx="279298" cy="5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4" y="6480"/>
                  </a:moveTo>
                  <a:cubicBezTo>
                    <a:pt x="19459" y="6480"/>
                    <a:pt x="19459" y="6480"/>
                    <a:pt x="19265" y="6480"/>
                  </a:cubicBezTo>
                  <a:cubicBezTo>
                    <a:pt x="18876" y="6480"/>
                    <a:pt x="18292" y="6480"/>
                    <a:pt x="17903" y="6480"/>
                  </a:cubicBezTo>
                  <a:cubicBezTo>
                    <a:pt x="17319" y="6480"/>
                    <a:pt x="16735" y="5400"/>
                    <a:pt x="16151" y="5400"/>
                  </a:cubicBezTo>
                  <a:cubicBezTo>
                    <a:pt x="15762" y="5400"/>
                    <a:pt x="15373" y="5400"/>
                    <a:pt x="14984" y="5400"/>
                  </a:cubicBezTo>
                  <a:cubicBezTo>
                    <a:pt x="14789" y="5400"/>
                    <a:pt x="14595" y="5400"/>
                    <a:pt x="14400" y="5400"/>
                  </a:cubicBezTo>
                  <a:cubicBezTo>
                    <a:pt x="13816" y="5400"/>
                    <a:pt x="13232" y="4320"/>
                    <a:pt x="12649" y="4320"/>
                  </a:cubicBezTo>
                  <a:cubicBezTo>
                    <a:pt x="12065" y="4320"/>
                    <a:pt x="11481" y="4320"/>
                    <a:pt x="10897" y="4320"/>
                  </a:cubicBezTo>
                  <a:cubicBezTo>
                    <a:pt x="10897" y="4320"/>
                    <a:pt x="10703" y="4320"/>
                    <a:pt x="10508" y="3240"/>
                  </a:cubicBezTo>
                  <a:cubicBezTo>
                    <a:pt x="10119" y="3240"/>
                    <a:pt x="9730" y="3240"/>
                    <a:pt x="9146" y="3240"/>
                  </a:cubicBezTo>
                  <a:cubicBezTo>
                    <a:pt x="8562" y="3240"/>
                    <a:pt x="8173" y="3240"/>
                    <a:pt x="7589" y="2160"/>
                  </a:cubicBezTo>
                  <a:cubicBezTo>
                    <a:pt x="7005" y="2160"/>
                    <a:pt x="6616" y="2160"/>
                    <a:pt x="6227" y="2160"/>
                  </a:cubicBezTo>
                  <a:cubicBezTo>
                    <a:pt x="6032" y="2160"/>
                    <a:pt x="5838" y="2160"/>
                    <a:pt x="5838" y="2160"/>
                  </a:cubicBezTo>
                  <a:cubicBezTo>
                    <a:pt x="5254" y="2160"/>
                    <a:pt x="4670" y="1080"/>
                    <a:pt x="4086" y="1080"/>
                  </a:cubicBezTo>
                  <a:cubicBezTo>
                    <a:pt x="3503" y="1080"/>
                    <a:pt x="2919" y="1080"/>
                    <a:pt x="2335" y="1080"/>
                  </a:cubicBezTo>
                  <a:cubicBezTo>
                    <a:pt x="2141" y="1080"/>
                    <a:pt x="1946" y="1080"/>
                    <a:pt x="1946" y="0"/>
                  </a:cubicBezTo>
                  <a:cubicBezTo>
                    <a:pt x="1557" y="0"/>
                    <a:pt x="973" y="0"/>
                    <a:pt x="584" y="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389" y="0"/>
                    <a:pt x="389" y="0"/>
                    <a:pt x="195" y="0"/>
                  </a:cubicBezTo>
                  <a:cubicBezTo>
                    <a:pt x="195" y="4320"/>
                    <a:pt x="0" y="8640"/>
                    <a:pt x="0" y="14040"/>
                  </a:cubicBezTo>
                  <a:cubicBezTo>
                    <a:pt x="0" y="14040"/>
                    <a:pt x="0" y="14040"/>
                    <a:pt x="0" y="14040"/>
                  </a:cubicBezTo>
                  <a:cubicBezTo>
                    <a:pt x="195" y="14040"/>
                    <a:pt x="389" y="14040"/>
                    <a:pt x="389" y="14040"/>
                  </a:cubicBezTo>
                  <a:cubicBezTo>
                    <a:pt x="778" y="14040"/>
                    <a:pt x="973" y="14040"/>
                    <a:pt x="1362" y="14040"/>
                  </a:cubicBezTo>
                  <a:cubicBezTo>
                    <a:pt x="1362" y="14040"/>
                    <a:pt x="1557" y="14040"/>
                    <a:pt x="1751" y="14040"/>
                  </a:cubicBezTo>
                  <a:cubicBezTo>
                    <a:pt x="2335" y="14040"/>
                    <a:pt x="2919" y="15120"/>
                    <a:pt x="3503" y="15120"/>
                  </a:cubicBezTo>
                  <a:cubicBezTo>
                    <a:pt x="4086" y="15120"/>
                    <a:pt x="4670" y="15120"/>
                    <a:pt x="5254" y="15120"/>
                  </a:cubicBezTo>
                  <a:cubicBezTo>
                    <a:pt x="5254" y="16200"/>
                    <a:pt x="5449" y="16200"/>
                    <a:pt x="5643" y="16200"/>
                  </a:cubicBezTo>
                  <a:cubicBezTo>
                    <a:pt x="6032" y="16200"/>
                    <a:pt x="6422" y="16200"/>
                    <a:pt x="7005" y="16200"/>
                  </a:cubicBezTo>
                  <a:cubicBezTo>
                    <a:pt x="7589" y="16200"/>
                    <a:pt x="8173" y="17280"/>
                    <a:pt x="8562" y="17280"/>
                  </a:cubicBezTo>
                  <a:cubicBezTo>
                    <a:pt x="9146" y="17280"/>
                    <a:pt x="9535" y="17280"/>
                    <a:pt x="9924" y="17280"/>
                  </a:cubicBezTo>
                  <a:cubicBezTo>
                    <a:pt x="10119" y="17280"/>
                    <a:pt x="10314" y="17280"/>
                    <a:pt x="10314" y="17280"/>
                  </a:cubicBezTo>
                  <a:cubicBezTo>
                    <a:pt x="10897" y="18360"/>
                    <a:pt x="11481" y="18360"/>
                    <a:pt x="12065" y="18360"/>
                  </a:cubicBezTo>
                  <a:cubicBezTo>
                    <a:pt x="12649" y="18360"/>
                    <a:pt x="13232" y="18360"/>
                    <a:pt x="13816" y="18360"/>
                  </a:cubicBezTo>
                  <a:cubicBezTo>
                    <a:pt x="14011" y="19440"/>
                    <a:pt x="14205" y="19440"/>
                    <a:pt x="14400" y="19440"/>
                  </a:cubicBezTo>
                  <a:cubicBezTo>
                    <a:pt x="14789" y="19440"/>
                    <a:pt x="15178" y="19440"/>
                    <a:pt x="15568" y="19440"/>
                  </a:cubicBezTo>
                  <a:cubicBezTo>
                    <a:pt x="16151" y="19440"/>
                    <a:pt x="16735" y="19440"/>
                    <a:pt x="17319" y="20520"/>
                  </a:cubicBezTo>
                  <a:cubicBezTo>
                    <a:pt x="17708" y="20520"/>
                    <a:pt x="18292" y="20520"/>
                    <a:pt x="18681" y="20520"/>
                  </a:cubicBezTo>
                  <a:cubicBezTo>
                    <a:pt x="18876" y="20520"/>
                    <a:pt x="18876" y="20520"/>
                    <a:pt x="19070" y="20520"/>
                  </a:cubicBezTo>
                  <a:cubicBezTo>
                    <a:pt x="19654" y="20520"/>
                    <a:pt x="20238" y="21600"/>
                    <a:pt x="20822" y="21600"/>
                  </a:cubicBezTo>
                  <a:cubicBezTo>
                    <a:pt x="21016" y="21600"/>
                    <a:pt x="21211" y="21600"/>
                    <a:pt x="21600" y="21600"/>
                  </a:cubicBezTo>
                  <a:cubicBezTo>
                    <a:pt x="21600" y="17280"/>
                    <a:pt x="21600" y="11880"/>
                    <a:pt x="21600" y="7560"/>
                  </a:cubicBezTo>
                  <a:cubicBezTo>
                    <a:pt x="21405" y="7560"/>
                    <a:pt x="21405" y="7560"/>
                    <a:pt x="21405" y="7560"/>
                  </a:cubicBezTo>
                  <a:cubicBezTo>
                    <a:pt x="20822" y="7560"/>
                    <a:pt x="20238" y="6480"/>
                    <a:pt x="19654" y="64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C6D5A54C-48AB-42AC-8483-4189B8C1915D}"/>
                </a:ext>
              </a:extLst>
            </p:cNvPr>
            <p:cNvSpPr/>
            <p:nvPr/>
          </p:nvSpPr>
          <p:spPr>
            <a:xfrm>
              <a:off x="1816220" y="1667892"/>
              <a:ext cx="446561" cy="17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" y="21600"/>
                  </a:moveTo>
                  <a:cubicBezTo>
                    <a:pt x="732" y="21600"/>
                    <a:pt x="732" y="21600"/>
                    <a:pt x="854" y="21291"/>
                  </a:cubicBezTo>
                  <a:cubicBezTo>
                    <a:pt x="854" y="21291"/>
                    <a:pt x="976" y="21291"/>
                    <a:pt x="976" y="21291"/>
                  </a:cubicBezTo>
                  <a:cubicBezTo>
                    <a:pt x="1342" y="20983"/>
                    <a:pt x="1831" y="20674"/>
                    <a:pt x="2197" y="20366"/>
                  </a:cubicBezTo>
                  <a:cubicBezTo>
                    <a:pt x="2563" y="20057"/>
                    <a:pt x="2929" y="19749"/>
                    <a:pt x="3417" y="19440"/>
                  </a:cubicBezTo>
                  <a:cubicBezTo>
                    <a:pt x="3539" y="19131"/>
                    <a:pt x="3661" y="19131"/>
                    <a:pt x="3783" y="18823"/>
                  </a:cubicBezTo>
                  <a:cubicBezTo>
                    <a:pt x="4027" y="18823"/>
                    <a:pt x="4271" y="18514"/>
                    <a:pt x="4515" y="18206"/>
                  </a:cubicBezTo>
                  <a:cubicBezTo>
                    <a:pt x="5003" y="17897"/>
                    <a:pt x="5369" y="17589"/>
                    <a:pt x="5736" y="17280"/>
                  </a:cubicBezTo>
                  <a:cubicBezTo>
                    <a:pt x="6102" y="16971"/>
                    <a:pt x="6468" y="16663"/>
                    <a:pt x="6834" y="16354"/>
                  </a:cubicBezTo>
                  <a:cubicBezTo>
                    <a:pt x="6834" y="16354"/>
                    <a:pt x="6956" y="16354"/>
                    <a:pt x="6956" y="16354"/>
                  </a:cubicBezTo>
                  <a:cubicBezTo>
                    <a:pt x="7322" y="16046"/>
                    <a:pt x="7688" y="15737"/>
                    <a:pt x="8176" y="15429"/>
                  </a:cubicBezTo>
                  <a:cubicBezTo>
                    <a:pt x="8542" y="15120"/>
                    <a:pt x="8908" y="14811"/>
                    <a:pt x="9275" y="14503"/>
                  </a:cubicBezTo>
                  <a:cubicBezTo>
                    <a:pt x="9519" y="14194"/>
                    <a:pt x="9641" y="14194"/>
                    <a:pt x="9763" y="14194"/>
                  </a:cubicBezTo>
                  <a:cubicBezTo>
                    <a:pt x="10007" y="13886"/>
                    <a:pt x="10251" y="13577"/>
                    <a:pt x="10495" y="13577"/>
                  </a:cubicBezTo>
                  <a:cubicBezTo>
                    <a:pt x="10861" y="13269"/>
                    <a:pt x="11349" y="12960"/>
                    <a:pt x="11715" y="12651"/>
                  </a:cubicBezTo>
                  <a:cubicBezTo>
                    <a:pt x="12081" y="12343"/>
                    <a:pt x="12447" y="12034"/>
                    <a:pt x="12814" y="11726"/>
                  </a:cubicBezTo>
                  <a:cubicBezTo>
                    <a:pt x="12814" y="11726"/>
                    <a:pt x="12814" y="11726"/>
                    <a:pt x="12936" y="11726"/>
                  </a:cubicBezTo>
                  <a:cubicBezTo>
                    <a:pt x="13302" y="11417"/>
                    <a:pt x="13668" y="11109"/>
                    <a:pt x="14156" y="10800"/>
                  </a:cubicBezTo>
                  <a:cubicBezTo>
                    <a:pt x="14522" y="10491"/>
                    <a:pt x="14888" y="10183"/>
                    <a:pt x="15254" y="9874"/>
                  </a:cubicBezTo>
                  <a:cubicBezTo>
                    <a:pt x="15498" y="9566"/>
                    <a:pt x="15620" y="9566"/>
                    <a:pt x="15742" y="9257"/>
                  </a:cubicBezTo>
                  <a:cubicBezTo>
                    <a:pt x="15742" y="9257"/>
                    <a:pt x="15864" y="9257"/>
                    <a:pt x="15864" y="9257"/>
                  </a:cubicBezTo>
                  <a:cubicBezTo>
                    <a:pt x="15986" y="9257"/>
                    <a:pt x="16231" y="8949"/>
                    <a:pt x="16475" y="8949"/>
                  </a:cubicBezTo>
                  <a:cubicBezTo>
                    <a:pt x="16841" y="8640"/>
                    <a:pt x="17329" y="8023"/>
                    <a:pt x="17695" y="7714"/>
                  </a:cubicBezTo>
                  <a:cubicBezTo>
                    <a:pt x="18061" y="7714"/>
                    <a:pt x="18427" y="7406"/>
                    <a:pt x="18793" y="7097"/>
                  </a:cubicBezTo>
                  <a:cubicBezTo>
                    <a:pt x="18793" y="7097"/>
                    <a:pt x="18793" y="6789"/>
                    <a:pt x="18915" y="6789"/>
                  </a:cubicBezTo>
                  <a:cubicBezTo>
                    <a:pt x="19281" y="6480"/>
                    <a:pt x="19647" y="6171"/>
                    <a:pt x="20014" y="5863"/>
                  </a:cubicBezTo>
                  <a:cubicBezTo>
                    <a:pt x="20502" y="5554"/>
                    <a:pt x="20868" y="5246"/>
                    <a:pt x="21234" y="4937"/>
                  </a:cubicBezTo>
                  <a:cubicBezTo>
                    <a:pt x="21356" y="4937"/>
                    <a:pt x="21478" y="4629"/>
                    <a:pt x="21600" y="4629"/>
                  </a:cubicBezTo>
                  <a:cubicBezTo>
                    <a:pt x="21600" y="4320"/>
                    <a:pt x="21478" y="3703"/>
                    <a:pt x="21356" y="3394"/>
                  </a:cubicBezTo>
                  <a:cubicBezTo>
                    <a:pt x="21234" y="2160"/>
                    <a:pt x="20990" y="926"/>
                    <a:pt x="20746" y="0"/>
                  </a:cubicBezTo>
                  <a:cubicBezTo>
                    <a:pt x="20746" y="0"/>
                    <a:pt x="20624" y="0"/>
                    <a:pt x="20624" y="0"/>
                  </a:cubicBezTo>
                  <a:cubicBezTo>
                    <a:pt x="20258" y="309"/>
                    <a:pt x="19769" y="617"/>
                    <a:pt x="19403" y="926"/>
                  </a:cubicBezTo>
                  <a:cubicBezTo>
                    <a:pt x="19403" y="926"/>
                    <a:pt x="19281" y="926"/>
                    <a:pt x="19281" y="926"/>
                  </a:cubicBezTo>
                  <a:cubicBezTo>
                    <a:pt x="18915" y="1234"/>
                    <a:pt x="18549" y="1543"/>
                    <a:pt x="18183" y="1851"/>
                  </a:cubicBezTo>
                  <a:cubicBezTo>
                    <a:pt x="17817" y="2160"/>
                    <a:pt x="17451" y="2469"/>
                    <a:pt x="17085" y="2777"/>
                  </a:cubicBezTo>
                  <a:cubicBezTo>
                    <a:pt x="16841" y="3086"/>
                    <a:pt x="16597" y="3394"/>
                    <a:pt x="16353" y="3394"/>
                  </a:cubicBezTo>
                  <a:cubicBezTo>
                    <a:pt x="16108" y="3703"/>
                    <a:pt x="15986" y="3703"/>
                    <a:pt x="15864" y="3703"/>
                  </a:cubicBezTo>
                  <a:cubicBezTo>
                    <a:pt x="15620" y="4011"/>
                    <a:pt x="15376" y="4011"/>
                    <a:pt x="15254" y="4320"/>
                  </a:cubicBezTo>
                  <a:cubicBezTo>
                    <a:pt x="15010" y="4320"/>
                    <a:pt x="14888" y="4629"/>
                    <a:pt x="14644" y="4629"/>
                  </a:cubicBezTo>
                  <a:cubicBezTo>
                    <a:pt x="14278" y="4937"/>
                    <a:pt x="13912" y="5246"/>
                    <a:pt x="13424" y="5554"/>
                  </a:cubicBezTo>
                  <a:cubicBezTo>
                    <a:pt x="13424" y="5863"/>
                    <a:pt x="13424" y="5863"/>
                    <a:pt x="13302" y="5863"/>
                  </a:cubicBezTo>
                  <a:cubicBezTo>
                    <a:pt x="12936" y="6171"/>
                    <a:pt x="12569" y="6480"/>
                    <a:pt x="12325" y="6480"/>
                  </a:cubicBezTo>
                  <a:cubicBezTo>
                    <a:pt x="11837" y="6789"/>
                    <a:pt x="11471" y="7097"/>
                    <a:pt x="11105" y="7406"/>
                  </a:cubicBezTo>
                  <a:cubicBezTo>
                    <a:pt x="10861" y="7714"/>
                    <a:pt x="10617" y="8023"/>
                    <a:pt x="10373" y="8023"/>
                  </a:cubicBezTo>
                  <a:cubicBezTo>
                    <a:pt x="10251" y="8331"/>
                    <a:pt x="10007" y="8331"/>
                    <a:pt x="9885" y="8640"/>
                  </a:cubicBezTo>
                  <a:cubicBezTo>
                    <a:pt x="9519" y="8949"/>
                    <a:pt x="9153" y="9257"/>
                    <a:pt x="8664" y="9566"/>
                  </a:cubicBezTo>
                  <a:cubicBezTo>
                    <a:pt x="8298" y="9874"/>
                    <a:pt x="7932" y="10183"/>
                    <a:pt x="7566" y="10491"/>
                  </a:cubicBezTo>
                  <a:cubicBezTo>
                    <a:pt x="7444" y="10491"/>
                    <a:pt x="7444" y="10491"/>
                    <a:pt x="7322" y="10491"/>
                  </a:cubicBezTo>
                  <a:cubicBezTo>
                    <a:pt x="7078" y="10800"/>
                    <a:pt x="6712" y="11109"/>
                    <a:pt x="6346" y="11417"/>
                  </a:cubicBezTo>
                  <a:cubicBezTo>
                    <a:pt x="5858" y="11726"/>
                    <a:pt x="5492" y="12034"/>
                    <a:pt x="5125" y="12343"/>
                  </a:cubicBezTo>
                  <a:cubicBezTo>
                    <a:pt x="4881" y="12651"/>
                    <a:pt x="4637" y="12651"/>
                    <a:pt x="4393" y="12960"/>
                  </a:cubicBezTo>
                  <a:cubicBezTo>
                    <a:pt x="4271" y="12960"/>
                    <a:pt x="4027" y="13269"/>
                    <a:pt x="3905" y="13269"/>
                  </a:cubicBezTo>
                  <a:cubicBezTo>
                    <a:pt x="3539" y="13577"/>
                    <a:pt x="3173" y="13886"/>
                    <a:pt x="2685" y="14194"/>
                  </a:cubicBezTo>
                  <a:cubicBezTo>
                    <a:pt x="2319" y="14503"/>
                    <a:pt x="1953" y="14811"/>
                    <a:pt x="1586" y="15429"/>
                  </a:cubicBezTo>
                  <a:cubicBezTo>
                    <a:pt x="1464" y="15429"/>
                    <a:pt x="1464" y="15429"/>
                    <a:pt x="1342" y="15429"/>
                  </a:cubicBezTo>
                  <a:cubicBezTo>
                    <a:pt x="1098" y="15737"/>
                    <a:pt x="732" y="16046"/>
                    <a:pt x="366" y="16354"/>
                  </a:cubicBezTo>
                  <a:cubicBezTo>
                    <a:pt x="244" y="16354"/>
                    <a:pt x="122" y="16354"/>
                    <a:pt x="0" y="16663"/>
                  </a:cubicBezTo>
                  <a:cubicBezTo>
                    <a:pt x="0" y="16971"/>
                    <a:pt x="122" y="17589"/>
                    <a:pt x="244" y="17897"/>
                  </a:cubicBezTo>
                  <a:cubicBezTo>
                    <a:pt x="366" y="19131"/>
                    <a:pt x="488" y="20366"/>
                    <a:pt x="61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72D78C22-2FDE-46E4-9CB5-C1D081B2AB31}"/>
                </a:ext>
              </a:extLst>
            </p:cNvPr>
            <p:cNvSpPr/>
            <p:nvPr/>
          </p:nvSpPr>
          <p:spPr>
            <a:xfrm>
              <a:off x="1270249" y="2957077"/>
              <a:ext cx="500212" cy="23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36" y="17464"/>
                  </a:moveTo>
                  <a:cubicBezTo>
                    <a:pt x="20727" y="17464"/>
                    <a:pt x="20727" y="17464"/>
                    <a:pt x="20618" y="17234"/>
                  </a:cubicBezTo>
                  <a:cubicBezTo>
                    <a:pt x="20509" y="17234"/>
                    <a:pt x="20291" y="17004"/>
                    <a:pt x="20073" y="16774"/>
                  </a:cubicBezTo>
                  <a:cubicBezTo>
                    <a:pt x="19745" y="16545"/>
                    <a:pt x="19418" y="16315"/>
                    <a:pt x="19091" y="16085"/>
                  </a:cubicBezTo>
                  <a:cubicBezTo>
                    <a:pt x="18982" y="16085"/>
                    <a:pt x="18764" y="15855"/>
                    <a:pt x="18545" y="15626"/>
                  </a:cubicBezTo>
                  <a:cubicBezTo>
                    <a:pt x="18436" y="15626"/>
                    <a:pt x="18327" y="15396"/>
                    <a:pt x="18218" y="15396"/>
                  </a:cubicBezTo>
                  <a:cubicBezTo>
                    <a:pt x="18109" y="15396"/>
                    <a:pt x="18000" y="15166"/>
                    <a:pt x="17891" y="15166"/>
                  </a:cubicBezTo>
                  <a:cubicBezTo>
                    <a:pt x="17673" y="14936"/>
                    <a:pt x="17455" y="14936"/>
                    <a:pt x="17345" y="14706"/>
                  </a:cubicBezTo>
                  <a:cubicBezTo>
                    <a:pt x="17018" y="14477"/>
                    <a:pt x="16691" y="14247"/>
                    <a:pt x="16364" y="14017"/>
                  </a:cubicBezTo>
                  <a:cubicBezTo>
                    <a:pt x="16364" y="14017"/>
                    <a:pt x="16364" y="14017"/>
                    <a:pt x="16255" y="14017"/>
                  </a:cubicBezTo>
                  <a:cubicBezTo>
                    <a:pt x="16036" y="13787"/>
                    <a:pt x="15818" y="13557"/>
                    <a:pt x="15491" y="13328"/>
                  </a:cubicBezTo>
                  <a:cubicBezTo>
                    <a:pt x="15164" y="13098"/>
                    <a:pt x="14945" y="12868"/>
                    <a:pt x="14618" y="12638"/>
                  </a:cubicBezTo>
                  <a:cubicBezTo>
                    <a:pt x="14400" y="12409"/>
                    <a:pt x="14182" y="12179"/>
                    <a:pt x="14073" y="12179"/>
                  </a:cubicBezTo>
                  <a:cubicBezTo>
                    <a:pt x="13964" y="11949"/>
                    <a:pt x="13855" y="11949"/>
                    <a:pt x="13636" y="11949"/>
                  </a:cubicBezTo>
                  <a:cubicBezTo>
                    <a:pt x="13418" y="11719"/>
                    <a:pt x="13091" y="11489"/>
                    <a:pt x="12764" y="11260"/>
                  </a:cubicBezTo>
                  <a:cubicBezTo>
                    <a:pt x="12436" y="10800"/>
                    <a:pt x="12218" y="10570"/>
                    <a:pt x="11891" y="10340"/>
                  </a:cubicBezTo>
                  <a:cubicBezTo>
                    <a:pt x="11891" y="10340"/>
                    <a:pt x="11782" y="10340"/>
                    <a:pt x="11782" y="10340"/>
                  </a:cubicBezTo>
                  <a:cubicBezTo>
                    <a:pt x="11455" y="10111"/>
                    <a:pt x="11236" y="9881"/>
                    <a:pt x="11018" y="9651"/>
                  </a:cubicBezTo>
                  <a:cubicBezTo>
                    <a:pt x="10691" y="9421"/>
                    <a:pt x="10364" y="9191"/>
                    <a:pt x="10036" y="8962"/>
                  </a:cubicBezTo>
                  <a:cubicBezTo>
                    <a:pt x="9927" y="8732"/>
                    <a:pt x="9709" y="8502"/>
                    <a:pt x="9491" y="8502"/>
                  </a:cubicBezTo>
                  <a:cubicBezTo>
                    <a:pt x="9382" y="8272"/>
                    <a:pt x="9273" y="8272"/>
                    <a:pt x="9164" y="8043"/>
                  </a:cubicBezTo>
                  <a:cubicBezTo>
                    <a:pt x="8836" y="7813"/>
                    <a:pt x="8618" y="7583"/>
                    <a:pt x="8291" y="7353"/>
                  </a:cubicBezTo>
                  <a:cubicBezTo>
                    <a:pt x="7964" y="7123"/>
                    <a:pt x="7745" y="6894"/>
                    <a:pt x="7527" y="6664"/>
                  </a:cubicBezTo>
                  <a:cubicBezTo>
                    <a:pt x="7418" y="6664"/>
                    <a:pt x="7418" y="6664"/>
                    <a:pt x="7418" y="6664"/>
                  </a:cubicBezTo>
                  <a:cubicBezTo>
                    <a:pt x="7309" y="6434"/>
                    <a:pt x="7309" y="6434"/>
                    <a:pt x="7309" y="6434"/>
                  </a:cubicBezTo>
                  <a:cubicBezTo>
                    <a:pt x="6982" y="6204"/>
                    <a:pt x="6764" y="5974"/>
                    <a:pt x="6436" y="5745"/>
                  </a:cubicBezTo>
                  <a:cubicBezTo>
                    <a:pt x="6218" y="5515"/>
                    <a:pt x="5891" y="5055"/>
                    <a:pt x="5564" y="4826"/>
                  </a:cubicBezTo>
                  <a:cubicBezTo>
                    <a:pt x="5455" y="4596"/>
                    <a:pt x="5236" y="4596"/>
                    <a:pt x="5018" y="4366"/>
                  </a:cubicBezTo>
                  <a:cubicBezTo>
                    <a:pt x="4909" y="4136"/>
                    <a:pt x="4800" y="4136"/>
                    <a:pt x="4691" y="3906"/>
                  </a:cubicBezTo>
                  <a:cubicBezTo>
                    <a:pt x="4473" y="3677"/>
                    <a:pt x="4145" y="3447"/>
                    <a:pt x="3818" y="2987"/>
                  </a:cubicBezTo>
                  <a:cubicBezTo>
                    <a:pt x="3491" y="2757"/>
                    <a:pt x="3273" y="2528"/>
                    <a:pt x="2945" y="2068"/>
                  </a:cubicBezTo>
                  <a:cubicBezTo>
                    <a:pt x="2945" y="2068"/>
                    <a:pt x="2836" y="2068"/>
                    <a:pt x="2836" y="2068"/>
                  </a:cubicBezTo>
                  <a:cubicBezTo>
                    <a:pt x="2618" y="1838"/>
                    <a:pt x="2291" y="1379"/>
                    <a:pt x="2073" y="1149"/>
                  </a:cubicBezTo>
                  <a:cubicBezTo>
                    <a:pt x="1745" y="919"/>
                    <a:pt x="1527" y="460"/>
                    <a:pt x="1200" y="230"/>
                  </a:cubicBezTo>
                  <a:cubicBezTo>
                    <a:pt x="1200" y="0"/>
                    <a:pt x="1091" y="0"/>
                    <a:pt x="1091" y="0"/>
                  </a:cubicBezTo>
                  <a:cubicBezTo>
                    <a:pt x="873" y="689"/>
                    <a:pt x="545" y="1379"/>
                    <a:pt x="327" y="2298"/>
                  </a:cubicBezTo>
                  <a:cubicBezTo>
                    <a:pt x="218" y="2528"/>
                    <a:pt x="109" y="2757"/>
                    <a:pt x="0" y="2987"/>
                  </a:cubicBezTo>
                  <a:cubicBezTo>
                    <a:pt x="109" y="3217"/>
                    <a:pt x="109" y="3217"/>
                    <a:pt x="218" y="3217"/>
                  </a:cubicBezTo>
                  <a:cubicBezTo>
                    <a:pt x="436" y="3447"/>
                    <a:pt x="545" y="3677"/>
                    <a:pt x="764" y="3906"/>
                  </a:cubicBezTo>
                  <a:cubicBezTo>
                    <a:pt x="1091" y="4366"/>
                    <a:pt x="1309" y="4596"/>
                    <a:pt x="1636" y="4826"/>
                  </a:cubicBezTo>
                  <a:cubicBezTo>
                    <a:pt x="1855" y="5285"/>
                    <a:pt x="2182" y="5515"/>
                    <a:pt x="2400" y="5745"/>
                  </a:cubicBezTo>
                  <a:cubicBezTo>
                    <a:pt x="2400" y="5745"/>
                    <a:pt x="2509" y="5745"/>
                    <a:pt x="2509" y="5974"/>
                  </a:cubicBezTo>
                  <a:cubicBezTo>
                    <a:pt x="2836" y="6204"/>
                    <a:pt x="3164" y="6434"/>
                    <a:pt x="3382" y="6894"/>
                  </a:cubicBezTo>
                  <a:cubicBezTo>
                    <a:pt x="3709" y="7123"/>
                    <a:pt x="4036" y="7353"/>
                    <a:pt x="4255" y="7813"/>
                  </a:cubicBezTo>
                  <a:cubicBezTo>
                    <a:pt x="4364" y="7813"/>
                    <a:pt x="4473" y="8043"/>
                    <a:pt x="4582" y="8043"/>
                  </a:cubicBezTo>
                  <a:cubicBezTo>
                    <a:pt x="4800" y="8272"/>
                    <a:pt x="5018" y="8502"/>
                    <a:pt x="5127" y="8502"/>
                  </a:cubicBezTo>
                  <a:cubicBezTo>
                    <a:pt x="5455" y="8962"/>
                    <a:pt x="5782" y="9191"/>
                    <a:pt x="6109" y="9421"/>
                  </a:cubicBezTo>
                  <a:cubicBezTo>
                    <a:pt x="6327" y="9651"/>
                    <a:pt x="6545" y="9881"/>
                    <a:pt x="6764" y="10111"/>
                  </a:cubicBezTo>
                  <a:cubicBezTo>
                    <a:pt x="6764" y="10111"/>
                    <a:pt x="6873" y="10111"/>
                    <a:pt x="6873" y="10111"/>
                  </a:cubicBezTo>
                  <a:cubicBezTo>
                    <a:pt x="6873" y="10111"/>
                    <a:pt x="6873" y="10111"/>
                    <a:pt x="6982" y="10340"/>
                  </a:cubicBezTo>
                  <a:cubicBezTo>
                    <a:pt x="7309" y="10570"/>
                    <a:pt x="7527" y="10800"/>
                    <a:pt x="7855" y="11030"/>
                  </a:cubicBezTo>
                  <a:cubicBezTo>
                    <a:pt x="8182" y="11260"/>
                    <a:pt x="8509" y="11489"/>
                    <a:pt x="8727" y="11719"/>
                  </a:cubicBezTo>
                  <a:cubicBezTo>
                    <a:pt x="8836" y="11949"/>
                    <a:pt x="8945" y="11949"/>
                    <a:pt x="9055" y="12179"/>
                  </a:cubicBezTo>
                  <a:cubicBezTo>
                    <a:pt x="9273" y="12179"/>
                    <a:pt x="9491" y="12409"/>
                    <a:pt x="9709" y="12638"/>
                  </a:cubicBezTo>
                  <a:cubicBezTo>
                    <a:pt x="9927" y="12868"/>
                    <a:pt x="10255" y="13098"/>
                    <a:pt x="10582" y="13328"/>
                  </a:cubicBezTo>
                  <a:cubicBezTo>
                    <a:pt x="10800" y="13557"/>
                    <a:pt x="11127" y="13787"/>
                    <a:pt x="11345" y="14017"/>
                  </a:cubicBezTo>
                  <a:cubicBezTo>
                    <a:pt x="11345" y="14017"/>
                    <a:pt x="11455" y="14017"/>
                    <a:pt x="11455" y="14017"/>
                  </a:cubicBezTo>
                  <a:cubicBezTo>
                    <a:pt x="11782" y="14247"/>
                    <a:pt x="12109" y="14477"/>
                    <a:pt x="12327" y="14706"/>
                  </a:cubicBezTo>
                  <a:cubicBezTo>
                    <a:pt x="12655" y="14936"/>
                    <a:pt x="12982" y="15166"/>
                    <a:pt x="13309" y="15396"/>
                  </a:cubicBezTo>
                  <a:cubicBezTo>
                    <a:pt x="13418" y="15626"/>
                    <a:pt x="13527" y="15626"/>
                    <a:pt x="13636" y="15855"/>
                  </a:cubicBezTo>
                  <a:cubicBezTo>
                    <a:pt x="13855" y="15855"/>
                    <a:pt x="13964" y="16085"/>
                    <a:pt x="14182" y="16315"/>
                  </a:cubicBezTo>
                  <a:cubicBezTo>
                    <a:pt x="14509" y="16545"/>
                    <a:pt x="14836" y="16774"/>
                    <a:pt x="15055" y="17004"/>
                  </a:cubicBezTo>
                  <a:cubicBezTo>
                    <a:pt x="15382" y="17234"/>
                    <a:pt x="15600" y="17234"/>
                    <a:pt x="15927" y="17464"/>
                  </a:cubicBezTo>
                  <a:cubicBezTo>
                    <a:pt x="15927" y="17464"/>
                    <a:pt x="15927" y="17694"/>
                    <a:pt x="16036" y="17694"/>
                  </a:cubicBezTo>
                  <a:cubicBezTo>
                    <a:pt x="16364" y="17923"/>
                    <a:pt x="16582" y="18153"/>
                    <a:pt x="16909" y="18383"/>
                  </a:cubicBezTo>
                  <a:cubicBezTo>
                    <a:pt x="17018" y="18383"/>
                    <a:pt x="17127" y="18383"/>
                    <a:pt x="17236" y="18613"/>
                  </a:cubicBezTo>
                  <a:cubicBezTo>
                    <a:pt x="17455" y="18843"/>
                    <a:pt x="17673" y="18843"/>
                    <a:pt x="17782" y="19072"/>
                  </a:cubicBezTo>
                  <a:cubicBezTo>
                    <a:pt x="17891" y="19072"/>
                    <a:pt x="18000" y="19302"/>
                    <a:pt x="18218" y="19302"/>
                  </a:cubicBezTo>
                  <a:cubicBezTo>
                    <a:pt x="18327" y="19532"/>
                    <a:pt x="18545" y="19532"/>
                    <a:pt x="18764" y="19762"/>
                  </a:cubicBezTo>
                  <a:cubicBezTo>
                    <a:pt x="19091" y="19991"/>
                    <a:pt x="19309" y="20221"/>
                    <a:pt x="19636" y="20451"/>
                  </a:cubicBezTo>
                  <a:cubicBezTo>
                    <a:pt x="19745" y="20451"/>
                    <a:pt x="19855" y="20681"/>
                    <a:pt x="19964" y="20681"/>
                  </a:cubicBezTo>
                  <a:cubicBezTo>
                    <a:pt x="20182" y="20911"/>
                    <a:pt x="20291" y="20911"/>
                    <a:pt x="20400" y="21140"/>
                  </a:cubicBezTo>
                  <a:cubicBezTo>
                    <a:pt x="20509" y="21140"/>
                    <a:pt x="20509" y="21140"/>
                    <a:pt x="20509" y="21140"/>
                  </a:cubicBezTo>
                  <a:cubicBezTo>
                    <a:pt x="20836" y="21370"/>
                    <a:pt x="20945" y="21600"/>
                    <a:pt x="20945" y="21600"/>
                  </a:cubicBezTo>
                  <a:cubicBezTo>
                    <a:pt x="21600" y="18153"/>
                    <a:pt x="21600" y="18153"/>
                    <a:pt x="21600" y="18153"/>
                  </a:cubicBezTo>
                  <a:cubicBezTo>
                    <a:pt x="21600" y="18153"/>
                    <a:pt x="21382" y="17923"/>
                    <a:pt x="20945" y="17464"/>
                  </a:cubicBezTo>
                  <a:cubicBezTo>
                    <a:pt x="20945" y="17464"/>
                    <a:pt x="20836" y="17464"/>
                    <a:pt x="20836" y="1746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46E04728-D0D9-4DB3-813C-5B8817A0C554}"/>
                </a:ext>
              </a:extLst>
            </p:cNvPr>
            <p:cNvSpPr/>
            <p:nvPr/>
          </p:nvSpPr>
          <p:spPr>
            <a:xfrm>
              <a:off x="1724699" y="348727"/>
              <a:ext cx="370819" cy="8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37" y="10800"/>
                  </a:moveTo>
                  <a:cubicBezTo>
                    <a:pt x="19837" y="10800"/>
                    <a:pt x="19690" y="10125"/>
                    <a:pt x="19690" y="10125"/>
                  </a:cubicBezTo>
                  <a:cubicBezTo>
                    <a:pt x="19249" y="10125"/>
                    <a:pt x="18955" y="10125"/>
                    <a:pt x="18514" y="9450"/>
                  </a:cubicBezTo>
                  <a:cubicBezTo>
                    <a:pt x="18073" y="9450"/>
                    <a:pt x="17633" y="8775"/>
                    <a:pt x="17192" y="8775"/>
                  </a:cubicBezTo>
                  <a:cubicBezTo>
                    <a:pt x="17045" y="8775"/>
                    <a:pt x="16751" y="8775"/>
                    <a:pt x="16457" y="8100"/>
                  </a:cubicBezTo>
                  <a:cubicBezTo>
                    <a:pt x="16310" y="8100"/>
                    <a:pt x="16163" y="8100"/>
                    <a:pt x="16016" y="8100"/>
                  </a:cubicBezTo>
                  <a:cubicBezTo>
                    <a:pt x="15576" y="8100"/>
                    <a:pt x="15135" y="7425"/>
                    <a:pt x="14694" y="7425"/>
                  </a:cubicBezTo>
                  <a:cubicBezTo>
                    <a:pt x="14253" y="6750"/>
                    <a:pt x="13812" y="6750"/>
                    <a:pt x="13371" y="6750"/>
                  </a:cubicBezTo>
                  <a:cubicBezTo>
                    <a:pt x="13371" y="6750"/>
                    <a:pt x="13224" y="6750"/>
                    <a:pt x="13224" y="6075"/>
                  </a:cubicBezTo>
                  <a:cubicBezTo>
                    <a:pt x="12784" y="6075"/>
                    <a:pt x="12490" y="6075"/>
                    <a:pt x="12049" y="6075"/>
                  </a:cubicBezTo>
                  <a:cubicBezTo>
                    <a:pt x="11608" y="5400"/>
                    <a:pt x="11314" y="5400"/>
                    <a:pt x="10873" y="5400"/>
                  </a:cubicBezTo>
                  <a:cubicBezTo>
                    <a:pt x="10580" y="4725"/>
                    <a:pt x="10286" y="4725"/>
                    <a:pt x="9992" y="4725"/>
                  </a:cubicBezTo>
                  <a:cubicBezTo>
                    <a:pt x="9845" y="4725"/>
                    <a:pt x="9698" y="4725"/>
                    <a:pt x="9551" y="4050"/>
                  </a:cubicBezTo>
                  <a:cubicBezTo>
                    <a:pt x="9110" y="4050"/>
                    <a:pt x="8669" y="4050"/>
                    <a:pt x="8229" y="4050"/>
                  </a:cubicBezTo>
                  <a:cubicBezTo>
                    <a:pt x="7788" y="3375"/>
                    <a:pt x="7347" y="3375"/>
                    <a:pt x="6906" y="3375"/>
                  </a:cubicBezTo>
                  <a:cubicBezTo>
                    <a:pt x="6906" y="3375"/>
                    <a:pt x="6759" y="2700"/>
                    <a:pt x="6759" y="2700"/>
                  </a:cubicBezTo>
                  <a:cubicBezTo>
                    <a:pt x="6318" y="2700"/>
                    <a:pt x="6024" y="2700"/>
                    <a:pt x="5584" y="2700"/>
                  </a:cubicBezTo>
                  <a:cubicBezTo>
                    <a:pt x="5584" y="2700"/>
                    <a:pt x="5437" y="2025"/>
                    <a:pt x="5437" y="2025"/>
                  </a:cubicBezTo>
                  <a:cubicBezTo>
                    <a:pt x="4996" y="2025"/>
                    <a:pt x="4702" y="2025"/>
                    <a:pt x="4408" y="2025"/>
                  </a:cubicBezTo>
                  <a:cubicBezTo>
                    <a:pt x="4114" y="2025"/>
                    <a:pt x="3820" y="1350"/>
                    <a:pt x="3527" y="1350"/>
                  </a:cubicBezTo>
                  <a:cubicBezTo>
                    <a:pt x="3380" y="1350"/>
                    <a:pt x="3233" y="1350"/>
                    <a:pt x="3086" y="1350"/>
                  </a:cubicBezTo>
                  <a:cubicBezTo>
                    <a:pt x="2645" y="1350"/>
                    <a:pt x="2204" y="675"/>
                    <a:pt x="1763" y="675"/>
                  </a:cubicBezTo>
                  <a:cubicBezTo>
                    <a:pt x="1322" y="675"/>
                    <a:pt x="882" y="675"/>
                    <a:pt x="441" y="0"/>
                  </a:cubicBezTo>
                  <a:cubicBezTo>
                    <a:pt x="441" y="0"/>
                    <a:pt x="294" y="0"/>
                    <a:pt x="294" y="0"/>
                  </a:cubicBezTo>
                  <a:cubicBezTo>
                    <a:pt x="147" y="0"/>
                    <a:pt x="0" y="0"/>
                    <a:pt x="0" y="0"/>
                  </a:cubicBezTo>
                  <a:cubicBezTo>
                    <a:pt x="0" y="2025"/>
                    <a:pt x="0" y="3375"/>
                    <a:pt x="0" y="5400"/>
                  </a:cubicBezTo>
                  <a:cubicBezTo>
                    <a:pt x="0" y="6750"/>
                    <a:pt x="0" y="8100"/>
                    <a:pt x="0" y="9450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441" y="9450"/>
                    <a:pt x="882" y="10125"/>
                    <a:pt x="1322" y="10125"/>
                  </a:cubicBezTo>
                  <a:cubicBezTo>
                    <a:pt x="1763" y="10125"/>
                    <a:pt x="2057" y="10800"/>
                    <a:pt x="2498" y="10800"/>
                  </a:cubicBezTo>
                  <a:cubicBezTo>
                    <a:pt x="2645" y="10800"/>
                    <a:pt x="2792" y="10800"/>
                    <a:pt x="2939" y="10800"/>
                  </a:cubicBezTo>
                  <a:cubicBezTo>
                    <a:pt x="3233" y="10800"/>
                    <a:pt x="3527" y="10800"/>
                    <a:pt x="3820" y="11475"/>
                  </a:cubicBezTo>
                  <a:cubicBezTo>
                    <a:pt x="4261" y="11475"/>
                    <a:pt x="4702" y="11475"/>
                    <a:pt x="5143" y="12150"/>
                  </a:cubicBezTo>
                  <a:cubicBezTo>
                    <a:pt x="5143" y="12150"/>
                    <a:pt x="5143" y="12150"/>
                    <a:pt x="5143" y="12150"/>
                  </a:cubicBezTo>
                  <a:cubicBezTo>
                    <a:pt x="5584" y="12150"/>
                    <a:pt x="5878" y="12150"/>
                    <a:pt x="6318" y="12150"/>
                  </a:cubicBezTo>
                  <a:cubicBezTo>
                    <a:pt x="6318" y="12150"/>
                    <a:pt x="6318" y="12150"/>
                    <a:pt x="6465" y="12150"/>
                  </a:cubicBezTo>
                  <a:cubicBezTo>
                    <a:pt x="6906" y="12825"/>
                    <a:pt x="7347" y="12825"/>
                    <a:pt x="7788" y="12825"/>
                  </a:cubicBezTo>
                  <a:cubicBezTo>
                    <a:pt x="8229" y="13500"/>
                    <a:pt x="8669" y="13500"/>
                    <a:pt x="8963" y="13500"/>
                  </a:cubicBezTo>
                  <a:cubicBezTo>
                    <a:pt x="9257" y="14175"/>
                    <a:pt x="9404" y="14175"/>
                    <a:pt x="9551" y="14175"/>
                  </a:cubicBezTo>
                  <a:cubicBezTo>
                    <a:pt x="9698" y="14175"/>
                    <a:pt x="9992" y="14175"/>
                    <a:pt x="10286" y="14175"/>
                  </a:cubicBezTo>
                  <a:cubicBezTo>
                    <a:pt x="10727" y="14850"/>
                    <a:pt x="11167" y="14850"/>
                    <a:pt x="11608" y="15525"/>
                  </a:cubicBezTo>
                  <a:cubicBezTo>
                    <a:pt x="12049" y="15525"/>
                    <a:pt x="12343" y="15525"/>
                    <a:pt x="12784" y="16200"/>
                  </a:cubicBezTo>
                  <a:cubicBezTo>
                    <a:pt x="12784" y="16200"/>
                    <a:pt x="12784" y="16200"/>
                    <a:pt x="12931" y="16200"/>
                  </a:cubicBezTo>
                  <a:cubicBezTo>
                    <a:pt x="13371" y="16200"/>
                    <a:pt x="13812" y="16200"/>
                    <a:pt x="14253" y="16875"/>
                  </a:cubicBezTo>
                  <a:cubicBezTo>
                    <a:pt x="14694" y="16875"/>
                    <a:pt x="14988" y="17550"/>
                    <a:pt x="15429" y="17550"/>
                  </a:cubicBezTo>
                  <a:cubicBezTo>
                    <a:pt x="15576" y="17550"/>
                    <a:pt x="15722" y="17550"/>
                    <a:pt x="16016" y="17550"/>
                  </a:cubicBezTo>
                  <a:cubicBezTo>
                    <a:pt x="16163" y="18225"/>
                    <a:pt x="16457" y="18225"/>
                    <a:pt x="16751" y="18225"/>
                  </a:cubicBezTo>
                  <a:cubicBezTo>
                    <a:pt x="17192" y="18900"/>
                    <a:pt x="17633" y="18900"/>
                    <a:pt x="18073" y="18900"/>
                  </a:cubicBezTo>
                  <a:cubicBezTo>
                    <a:pt x="18367" y="19575"/>
                    <a:pt x="18808" y="19575"/>
                    <a:pt x="19102" y="20250"/>
                  </a:cubicBezTo>
                  <a:cubicBezTo>
                    <a:pt x="19249" y="20250"/>
                    <a:pt x="19249" y="20250"/>
                    <a:pt x="19396" y="20250"/>
                  </a:cubicBezTo>
                  <a:cubicBezTo>
                    <a:pt x="19690" y="20250"/>
                    <a:pt x="20131" y="20925"/>
                    <a:pt x="20571" y="20925"/>
                  </a:cubicBezTo>
                  <a:cubicBezTo>
                    <a:pt x="20865" y="20925"/>
                    <a:pt x="21012" y="20925"/>
                    <a:pt x="21159" y="21600"/>
                  </a:cubicBezTo>
                  <a:cubicBezTo>
                    <a:pt x="21306" y="18225"/>
                    <a:pt x="21453" y="14850"/>
                    <a:pt x="21600" y="11475"/>
                  </a:cubicBezTo>
                  <a:cubicBezTo>
                    <a:pt x="21453" y="11475"/>
                    <a:pt x="21306" y="11475"/>
                    <a:pt x="21159" y="11475"/>
                  </a:cubicBezTo>
                  <a:cubicBezTo>
                    <a:pt x="20718" y="10800"/>
                    <a:pt x="20278" y="10800"/>
                    <a:pt x="19837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61957831-2257-438C-8577-A99CC607FA3B}"/>
                </a:ext>
              </a:extLst>
            </p:cNvPr>
            <p:cNvSpPr/>
            <p:nvPr/>
          </p:nvSpPr>
          <p:spPr>
            <a:xfrm>
              <a:off x="1200820" y="312433"/>
              <a:ext cx="408690" cy="6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7" y="8100"/>
                  </a:moveTo>
                  <a:cubicBezTo>
                    <a:pt x="19600" y="8100"/>
                    <a:pt x="19333" y="8100"/>
                    <a:pt x="19067" y="8100"/>
                  </a:cubicBezTo>
                  <a:cubicBezTo>
                    <a:pt x="18933" y="8100"/>
                    <a:pt x="18800" y="8100"/>
                    <a:pt x="18667" y="8100"/>
                  </a:cubicBezTo>
                  <a:cubicBezTo>
                    <a:pt x="18267" y="8100"/>
                    <a:pt x="17867" y="7200"/>
                    <a:pt x="17467" y="7200"/>
                  </a:cubicBezTo>
                  <a:cubicBezTo>
                    <a:pt x="17067" y="7200"/>
                    <a:pt x="16667" y="7200"/>
                    <a:pt x="16267" y="7200"/>
                  </a:cubicBezTo>
                  <a:cubicBezTo>
                    <a:pt x="16267" y="7200"/>
                    <a:pt x="16133" y="6300"/>
                    <a:pt x="16133" y="6300"/>
                  </a:cubicBezTo>
                  <a:cubicBezTo>
                    <a:pt x="15733" y="6300"/>
                    <a:pt x="15467" y="6300"/>
                    <a:pt x="15067" y="6300"/>
                  </a:cubicBezTo>
                  <a:cubicBezTo>
                    <a:pt x="14667" y="6300"/>
                    <a:pt x="14267" y="6300"/>
                    <a:pt x="13867" y="5400"/>
                  </a:cubicBezTo>
                  <a:cubicBezTo>
                    <a:pt x="13600" y="5400"/>
                    <a:pt x="13333" y="5400"/>
                    <a:pt x="13067" y="5400"/>
                  </a:cubicBezTo>
                  <a:cubicBezTo>
                    <a:pt x="12933" y="5400"/>
                    <a:pt x="12800" y="5400"/>
                    <a:pt x="12800" y="5400"/>
                  </a:cubicBezTo>
                  <a:cubicBezTo>
                    <a:pt x="12400" y="5400"/>
                    <a:pt x="12000" y="4500"/>
                    <a:pt x="11600" y="4500"/>
                  </a:cubicBezTo>
                  <a:cubicBezTo>
                    <a:pt x="11200" y="4500"/>
                    <a:pt x="10800" y="4500"/>
                    <a:pt x="10400" y="4500"/>
                  </a:cubicBezTo>
                  <a:cubicBezTo>
                    <a:pt x="10267" y="4500"/>
                    <a:pt x="10267" y="4500"/>
                    <a:pt x="10133" y="4500"/>
                  </a:cubicBezTo>
                  <a:cubicBezTo>
                    <a:pt x="9867" y="4500"/>
                    <a:pt x="9467" y="3600"/>
                    <a:pt x="9200" y="3600"/>
                  </a:cubicBezTo>
                  <a:cubicBezTo>
                    <a:pt x="8800" y="3600"/>
                    <a:pt x="8400" y="3600"/>
                    <a:pt x="8000" y="3600"/>
                  </a:cubicBezTo>
                  <a:cubicBezTo>
                    <a:pt x="7733" y="3600"/>
                    <a:pt x="7467" y="3600"/>
                    <a:pt x="7200" y="2700"/>
                  </a:cubicBezTo>
                  <a:cubicBezTo>
                    <a:pt x="7067" y="2700"/>
                    <a:pt x="6933" y="2700"/>
                    <a:pt x="6800" y="2700"/>
                  </a:cubicBezTo>
                  <a:cubicBezTo>
                    <a:pt x="6400" y="2700"/>
                    <a:pt x="6000" y="2700"/>
                    <a:pt x="5600" y="2700"/>
                  </a:cubicBezTo>
                  <a:cubicBezTo>
                    <a:pt x="5200" y="2700"/>
                    <a:pt x="4800" y="1800"/>
                    <a:pt x="4400" y="1800"/>
                  </a:cubicBezTo>
                  <a:cubicBezTo>
                    <a:pt x="4400" y="1800"/>
                    <a:pt x="4267" y="1800"/>
                    <a:pt x="4133" y="1800"/>
                  </a:cubicBezTo>
                  <a:cubicBezTo>
                    <a:pt x="3867" y="1800"/>
                    <a:pt x="3600" y="1800"/>
                    <a:pt x="3200" y="1800"/>
                  </a:cubicBezTo>
                  <a:cubicBezTo>
                    <a:pt x="2800" y="1800"/>
                    <a:pt x="2400" y="900"/>
                    <a:pt x="2000" y="900"/>
                  </a:cubicBezTo>
                  <a:cubicBezTo>
                    <a:pt x="1733" y="900"/>
                    <a:pt x="1467" y="900"/>
                    <a:pt x="1200" y="900"/>
                  </a:cubicBezTo>
                  <a:cubicBezTo>
                    <a:pt x="1067" y="900"/>
                    <a:pt x="933" y="900"/>
                    <a:pt x="800" y="900"/>
                  </a:cubicBezTo>
                  <a:cubicBezTo>
                    <a:pt x="533" y="900"/>
                    <a:pt x="267" y="900"/>
                    <a:pt x="0" y="0"/>
                  </a:cubicBezTo>
                  <a:cubicBezTo>
                    <a:pt x="0" y="4500"/>
                    <a:pt x="0" y="8100"/>
                    <a:pt x="0" y="12600"/>
                  </a:cubicBezTo>
                  <a:cubicBezTo>
                    <a:pt x="133" y="12600"/>
                    <a:pt x="267" y="12600"/>
                    <a:pt x="400" y="12600"/>
                  </a:cubicBezTo>
                  <a:cubicBezTo>
                    <a:pt x="533" y="12600"/>
                    <a:pt x="667" y="12600"/>
                    <a:pt x="800" y="12600"/>
                  </a:cubicBezTo>
                  <a:cubicBezTo>
                    <a:pt x="1067" y="12600"/>
                    <a:pt x="1333" y="12600"/>
                    <a:pt x="1600" y="12600"/>
                  </a:cubicBezTo>
                  <a:cubicBezTo>
                    <a:pt x="2000" y="13500"/>
                    <a:pt x="2400" y="13500"/>
                    <a:pt x="2800" y="13500"/>
                  </a:cubicBezTo>
                  <a:cubicBezTo>
                    <a:pt x="3067" y="13500"/>
                    <a:pt x="3467" y="13500"/>
                    <a:pt x="3733" y="13500"/>
                  </a:cubicBezTo>
                  <a:cubicBezTo>
                    <a:pt x="3867" y="13500"/>
                    <a:pt x="3867" y="13500"/>
                    <a:pt x="4000" y="13500"/>
                  </a:cubicBezTo>
                  <a:cubicBezTo>
                    <a:pt x="4400" y="14400"/>
                    <a:pt x="4800" y="14400"/>
                    <a:pt x="5200" y="14400"/>
                  </a:cubicBezTo>
                  <a:cubicBezTo>
                    <a:pt x="5600" y="14400"/>
                    <a:pt x="6000" y="14400"/>
                    <a:pt x="6400" y="15300"/>
                  </a:cubicBezTo>
                  <a:cubicBezTo>
                    <a:pt x="6533" y="15300"/>
                    <a:pt x="6667" y="15300"/>
                    <a:pt x="6800" y="15300"/>
                  </a:cubicBezTo>
                  <a:cubicBezTo>
                    <a:pt x="7067" y="15300"/>
                    <a:pt x="7333" y="15300"/>
                    <a:pt x="7600" y="15300"/>
                  </a:cubicBezTo>
                  <a:cubicBezTo>
                    <a:pt x="8000" y="15300"/>
                    <a:pt x="8400" y="15300"/>
                    <a:pt x="8800" y="16200"/>
                  </a:cubicBezTo>
                  <a:cubicBezTo>
                    <a:pt x="9067" y="16200"/>
                    <a:pt x="9333" y="16200"/>
                    <a:pt x="9733" y="16200"/>
                  </a:cubicBezTo>
                  <a:cubicBezTo>
                    <a:pt x="9733" y="16200"/>
                    <a:pt x="9867" y="16200"/>
                    <a:pt x="10000" y="16200"/>
                  </a:cubicBezTo>
                  <a:cubicBezTo>
                    <a:pt x="10400" y="16200"/>
                    <a:pt x="10667" y="17100"/>
                    <a:pt x="11067" y="17100"/>
                  </a:cubicBezTo>
                  <a:cubicBezTo>
                    <a:pt x="11467" y="17100"/>
                    <a:pt x="11867" y="17100"/>
                    <a:pt x="12267" y="17100"/>
                  </a:cubicBezTo>
                  <a:cubicBezTo>
                    <a:pt x="12400" y="17100"/>
                    <a:pt x="12533" y="17100"/>
                    <a:pt x="12667" y="17100"/>
                  </a:cubicBezTo>
                  <a:cubicBezTo>
                    <a:pt x="12933" y="18000"/>
                    <a:pt x="13200" y="18000"/>
                    <a:pt x="13467" y="18000"/>
                  </a:cubicBezTo>
                  <a:cubicBezTo>
                    <a:pt x="13867" y="18000"/>
                    <a:pt x="14267" y="18000"/>
                    <a:pt x="14667" y="18000"/>
                  </a:cubicBezTo>
                  <a:cubicBezTo>
                    <a:pt x="15067" y="18900"/>
                    <a:pt x="15333" y="18900"/>
                    <a:pt x="15600" y="18900"/>
                  </a:cubicBezTo>
                  <a:cubicBezTo>
                    <a:pt x="15733" y="18900"/>
                    <a:pt x="15733" y="18900"/>
                    <a:pt x="15867" y="18900"/>
                  </a:cubicBezTo>
                  <a:cubicBezTo>
                    <a:pt x="16267" y="18900"/>
                    <a:pt x="16667" y="18900"/>
                    <a:pt x="17067" y="19800"/>
                  </a:cubicBezTo>
                  <a:cubicBezTo>
                    <a:pt x="17467" y="19800"/>
                    <a:pt x="17867" y="19800"/>
                    <a:pt x="18267" y="19800"/>
                  </a:cubicBezTo>
                  <a:cubicBezTo>
                    <a:pt x="18400" y="19800"/>
                    <a:pt x="18533" y="19800"/>
                    <a:pt x="18667" y="20700"/>
                  </a:cubicBezTo>
                  <a:cubicBezTo>
                    <a:pt x="18933" y="20700"/>
                    <a:pt x="19200" y="20700"/>
                    <a:pt x="19467" y="20700"/>
                  </a:cubicBezTo>
                  <a:cubicBezTo>
                    <a:pt x="19867" y="20700"/>
                    <a:pt x="20267" y="20700"/>
                    <a:pt x="20667" y="21600"/>
                  </a:cubicBezTo>
                  <a:cubicBezTo>
                    <a:pt x="20933" y="21600"/>
                    <a:pt x="21200" y="21600"/>
                    <a:pt x="21600" y="21600"/>
                  </a:cubicBezTo>
                  <a:cubicBezTo>
                    <a:pt x="21600" y="18000"/>
                    <a:pt x="21600" y="13500"/>
                    <a:pt x="21600" y="9000"/>
                  </a:cubicBezTo>
                  <a:cubicBezTo>
                    <a:pt x="21333" y="9000"/>
                    <a:pt x="21200" y="9000"/>
                    <a:pt x="21067" y="9000"/>
                  </a:cubicBezTo>
                  <a:cubicBezTo>
                    <a:pt x="20667" y="9000"/>
                    <a:pt x="20267" y="9000"/>
                    <a:pt x="19867" y="81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8D6E9EE-39F4-4675-B706-C479C80DC1F8}"/>
                </a:ext>
              </a:extLst>
            </p:cNvPr>
            <p:cNvSpPr/>
            <p:nvPr/>
          </p:nvSpPr>
          <p:spPr>
            <a:xfrm>
              <a:off x="2204395" y="411845"/>
              <a:ext cx="435515" cy="13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7" y="14000"/>
                  </a:moveTo>
                  <a:cubicBezTo>
                    <a:pt x="19977" y="14000"/>
                    <a:pt x="19977" y="14000"/>
                    <a:pt x="19977" y="14000"/>
                  </a:cubicBezTo>
                  <a:cubicBezTo>
                    <a:pt x="19602" y="13600"/>
                    <a:pt x="19228" y="13600"/>
                    <a:pt x="18978" y="13200"/>
                  </a:cubicBezTo>
                  <a:cubicBezTo>
                    <a:pt x="18603" y="12800"/>
                    <a:pt x="18229" y="12400"/>
                    <a:pt x="17854" y="12400"/>
                  </a:cubicBezTo>
                  <a:cubicBezTo>
                    <a:pt x="17729" y="12000"/>
                    <a:pt x="17480" y="12000"/>
                    <a:pt x="17230" y="11600"/>
                  </a:cubicBezTo>
                  <a:cubicBezTo>
                    <a:pt x="17105" y="11600"/>
                    <a:pt x="16980" y="11200"/>
                    <a:pt x="16855" y="11200"/>
                  </a:cubicBezTo>
                  <a:cubicBezTo>
                    <a:pt x="16855" y="11200"/>
                    <a:pt x="16855" y="11200"/>
                    <a:pt x="16855" y="11200"/>
                  </a:cubicBezTo>
                  <a:cubicBezTo>
                    <a:pt x="16481" y="10800"/>
                    <a:pt x="16106" y="10800"/>
                    <a:pt x="15732" y="10400"/>
                  </a:cubicBezTo>
                  <a:cubicBezTo>
                    <a:pt x="15482" y="10000"/>
                    <a:pt x="15108" y="9600"/>
                    <a:pt x="14733" y="9600"/>
                  </a:cubicBezTo>
                  <a:cubicBezTo>
                    <a:pt x="14733" y="9600"/>
                    <a:pt x="14608" y="9600"/>
                    <a:pt x="14608" y="9600"/>
                  </a:cubicBezTo>
                  <a:cubicBezTo>
                    <a:pt x="14234" y="9200"/>
                    <a:pt x="13984" y="8800"/>
                    <a:pt x="13609" y="8800"/>
                  </a:cubicBezTo>
                  <a:cubicBezTo>
                    <a:pt x="13235" y="8400"/>
                    <a:pt x="12985" y="8000"/>
                    <a:pt x="12610" y="8000"/>
                  </a:cubicBezTo>
                  <a:cubicBezTo>
                    <a:pt x="12361" y="7600"/>
                    <a:pt x="12111" y="7600"/>
                    <a:pt x="11986" y="7200"/>
                  </a:cubicBezTo>
                  <a:cubicBezTo>
                    <a:pt x="11736" y="7200"/>
                    <a:pt x="11612" y="7200"/>
                    <a:pt x="11487" y="7200"/>
                  </a:cubicBezTo>
                  <a:cubicBezTo>
                    <a:pt x="11112" y="6800"/>
                    <a:pt x="10738" y="6400"/>
                    <a:pt x="10488" y="6400"/>
                  </a:cubicBezTo>
                  <a:cubicBezTo>
                    <a:pt x="10113" y="6000"/>
                    <a:pt x="9739" y="5600"/>
                    <a:pt x="9364" y="5600"/>
                  </a:cubicBezTo>
                  <a:cubicBezTo>
                    <a:pt x="9364" y="5600"/>
                    <a:pt x="9239" y="5600"/>
                    <a:pt x="9239" y="5600"/>
                  </a:cubicBezTo>
                  <a:cubicBezTo>
                    <a:pt x="8990" y="5200"/>
                    <a:pt x="8615" y="4800"/>
                    <a:pt x="8240" y="4800"/>
                  </a:cubicBezTo>
                  <a:cubicBezTo>
                    <a:pt x="7991" y="4400"/>
                    <a:pt x="7616" y="4400"/>
                    <a:pt x="7242" y="4000"/>
                  </a:cubicBezTo>
                  <a:cubicBezTo>
                    <a:pt x="6992" y="4000"/>
                    <a:pt x="6742" y="3600"/>
                    <a:pt x="6617" y="3600"/>
                  </a:cubicBezTo>
                  <a:cubicBezTo>
                    <a:pt x="6368" y="3600"/>
                    <a:pt x="6243" y="3600"/>
                    <a:pt x="6118" y="3200"/>
                  </a:cubicBezTo>
                  <a:cubicBezTo>
                    <a:pt x="5743" y="3200"/>
                    <a:pt x="5369" y="2800"/>
                    <a:pt x="5119" y="2800"/>
                  </a:cubicBezTo>
                  <a:cubicBezTo>
                    <a:pt x="4745" y="2400"/>
                    <a:pt x="4370" y="2400"/>
                    <a:pt x="3995" y="2000"/>
                  </a:cubicBezTo>
                  <a:cubicBezTo>
                    <a:pt x="3995" y="2000"/>
                    <a:pt x="3871" y="2000"/>
                    <a:pt x="3871" y="2000"/>
                  </a:cubicBezTo>
                  <a:cubicBezTo>
                    <a:pt x="3496" y="1600"/>
                    <a:pt x="3246" y="1600"/>
                    <a:pt x="2872" y="1200"/>
                  </a:cubicBezTo>
                  <a:cubicBezTo>
                    <a:pt x="2497" y="1200"/>
                    <a:pt x="2123" y="800"/>
                    <a:pt x="1873" y="800"/>
                  </a:cubicBezTo>
                  <a:cubicBezTo>
                    <a:pt x="1623" y="400"/>
                    <a:pt x="1373" y="400"/>
                    <a:pt x="1124" y="400"/>
                  </a:cubicBezTo>
                  <a:cubicBezTo>
                    <a:pt x="999" y="400"/>
                    <a:pt x="874" y="0"/>
                    <a:pt x="749" y="0"/>
                  </a:cubicBezTo>
                  <a:cubicBezTo>
                    <a:pt x="624" y="0"/>
                    <a:pt x="499" y="0"/>
                    <a:pt x="250" y="0"/>
                  </a:cubicBezTo>
                  <a:cubicBezTo>
                    <a:pt x="250" y="1600"/>
                    <a:pt x="125" y="3600"/>
                    <a:pt x="0" y="5600"/>
                  </a:cubicBezTo>
                  <a:cubicBezTo>
                    <a:pt x="125" y="5600"/>
                    <a:pt x="250" y="5600"/>
                    <a:pt x="375" y="6000"/>
                  </a:cubicBezTo>
                  <a:cubicBezTo>
                    <a:pt x="499" y="6000"/>
                    <a:pt x="624" y="6000"/>
                    <a:pt x="749" y="6000"/>
                  </a:cubicBezTo>
                  <a:cubicBezTo>
                    <a:pt x="999" y="6400"/>
                    <a:pt x="1124" y="6400"/>
                    <a:pt x="1373" y="6400"/>
                  </a:cubicBezTo>
                  <a:cubicBezTo>
                    <a:pt x="1748" y="6800"/>
                    <a:pt x="2123" y="6800"/>
                    <a:pt x="2497" y="7200"/>
                  </a:cubicBezTo>
                  <a:cubicBezTo>
                    <a:pt x="2747" y="7200"/>
                    <a:pt x="3121" y="7600"/>
                    <a:pt x="3371" y="7600"/>
                  </a:cubicBezTo>
                  <a:cubicBezTo>
                    <a:pt x="3496" y="7600"/>
                    <a:pt x="3496" y="7600"/>
                    <a:pt x="3496" y="7600"/>
                  </a:cubicBezTo>
                  <a:cubicBezTo>
                    <a:pt x="3871" y="8000"/>
                    <a:pt x="4245" y="8400"/>
                    <a:pt x="4620" y="8400"/>
                  </a:cubicBezTo>
                  <a:cubicBezTo>
                    <a:pt x="4994" y="8800"/>
                    <a:pt x="5369" y="8800"/>
                    <a:pt x="5743" y="9200"/>
                  </a:cubicBezTo>
                  <a:cubicBezTo>
                    <a:pt x="5868" y="9200"/>
                    <a:pt x="5993" y="9200"/>
                    <a:pt x="6118" y="9600"/>
                  </a:cubicBezTo>
                  <a:cubicBezTo>
                    <a:pt x="6368" y="9600"/>
                    <a:pt x="6617" y="9600"/>
                    <a:pt x="6742" y="10000"/>
                  </a:cubicBezTo>
                  <a:cubicBezTo>
                    <a:pt x="7117" y="10000"/>
                    <a:pt x="7491" y="10400"/>
                    <a:pt x="7866" y="10400"/>
                  </a:cubicBezTo>
                  <a:cubicBezTo>
                    <a:pt x="8240" y="10800"/>
                    <a:pt x="8490" y="11200"/>
                    <a:pt x="8865" y="11200"/>
                  </a:cubicBezTo>
                  <a:cubicBezTo>
                    <a:pt x="8865" y="11200"/>
                    <a:pt x="8865" y="11200"/>
                    <a:pt x="8990" y="11200"/>
                  </a:cubicBezTo>
                  <a:cubicBezTo>
                    <a:pt x="9239" y="11600"/>
                    <a:pt x="9614" y="12000"/>
                    <a:pt x="9988" y="12000"/>
                  </a:cubicBezTo>
                  <a:cubicBezTo>
                    <a:pt x="10363" y="12400"/>
                    <a:pt x="10738" y="12800"/>
                    <a:pt x="11112" y="12800"/>
                  </a:cubicBezTo>
                  <a:cubicBezTo>
                    <a:pt x="11237" y="13200"/>
                    <a:pt x="11362" y="13200"/>
                    <a:pt x="11487" y="13200"/>
                  </a:cubicBezTo>
                  <a:cubicBezTo>
                    <a:pt x="11736" y="13200"/>
                    <a:pt x="11986" y="13600"/>
                    <a:pt x="12111" y="13600"/>
                  </a:cubicBezTo>
                  <a:cubicBezTo>
                    <a:pt x="12486" y="14000"/>
                    <a:pt x="12860" y="14400"/>
                    <a:pt x="13235" y="14400"/>
                  </a:cubicBezTo>
                  <a:cubicBezTo>
                    <a:pt x="13484" y="14800"/>
                    <a:pt x="13859" y="15200"/>
                    <a:pt x="14234" y="15200"/>
                  </a:cubicBezTo>
                  <a:cubicBezTo>
                    <a:pt x="14234" y="15200"/>
                    <a:pt x="14234" y="15200"/>
                    <a:pt x="14234" y="15600"/>
                  </a:cubicBezTo>
                  <a:cubicBezTo>
                    <a:pt x="14608" y="15600"/>
                    <a:pt x="14983" y="16000"/>
                    <a:pt x="15357" y="16400"/>
                  </a:cubicBezTo>
                  <a:cubicBezTo>
                    <a:pt x="15732" y="16400"/>
                    <a:pt x="15982" y="16800"/>
                    <a:pt x="16356" y="17200"/>
                  </a:cubicBezTo>
                  <a:cubicBezTo>
                    <a:pt x="16356" y="17200"/>
                    <a:pt x="16356" y="17200"/>
                    <a:pt x="16356" y="17200"/>
                  </a:cubicBezTo>
                  <a:cubicBezTo>
                    <a:pt x="16606" y="17200"/>
                    <a:pt x="16731" y="17600"/>
                    <a:pt x="16855" y="17600"/>
                  </a:cubicBezTo>
                  <a:cubicBezTo>
                    <a:pt x="17105" y="17600"/>
                    <a:pt x="17230" y="18000"/>
                    <a:pt x="17480" y="18000"/>
                  </a:cubicBezTo>
                  <a:cubicBezTo>
                    <a:pt x="17854" y="18400"/>
                    <a:pt x="18104" y="18800"/>
                    <a:pt x="18479" y="19200"/>
                  </a:cubicBezTo>
                  <a:cubicBezTo>
                    <a:pt x="18853" y="19600"/>
                    <a:pt x="19103" y="19600"/>
                    <a:pt x="19477" y="20000"/>
                  </a:cubicBezTo>
                  <a:cubicBezTo>
                    <a:pt x="19477" y="20000"/>
                    <a:pt x="19602" y="20000"/>
                    <a:pt x="19602" y="20000"/>
                  </a:cubicBezTo>
                  <a:cubicBezTo>
                    <a:pt x="19977" y="20400"/>
                    <a:pt x="20227" y="20800"/>
                    <a:pt x="20601" y="21200"/>
                  </a:cubicBezTo>
                  <a:cubicBezTo>
                    <a:pt x="20851" y="21200"/>
                    <a:pt x="20976" y="21600"/>
                    <a:pt x="21225" y="21600"/>
                  </a:cubicBezTo>
                  <a:cubicBezTo>
                    <a:pt x="21350" y="19600"/>
                    <a:pt x="21475" y="17600"/>
                    <a:pt x="21600" y="15600"/>
                  </a:cubicBezTo>
                  <a:cubicBezTo>
                    <a:pt x="21475" y="15600"/>
                    <a:pt x="21225" y="15200"/>
                    <a:pt x="21101" y="15200"/>
                  </a:cubicBezTo>
                  <a:cubicBezTo>
                    <a:pt x="20726" y="14800"/>
                    <a:pt x="20351" y="14400"/>
                    <a:pt x="19977" y="14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0ED8FFB5-F313-423F-90E2-6F10C0AA1007}"/>
                </a:ext>
              </a:extLst>
            </p:cNvPr>
            <p:cNvSpPr/>
            <p:nvPr/>
          </p:nvSpPr>
          <p:spPr>
            <a:xfrm>
              <a:off x="2458445" y="1432778"/>
              <a:ext cx="400800" cy="198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2" y="18046"/>
                  </a:moveTo>
                  <a:cubicBezTo>
                    <a:pt x="543" y="19139"/>
                    <a:pt x="815" y="20233"/>
                    <a:pt x="1087" y="21327"/>
                  </a:cubicBezTo>
                  <a:cubicBezTo>
                    <a:pt x="1087" y="21327"/>
                    <a:pt x="1087" y="21327"/>
                    <a:pt x="1087" y="21600"/>
                  </a:cubicBezTo>
                  <a:cubicBezTo>
                    <a:pt x="1358" y="21327"/>
                    <a:pt x="1494" y="21327"/>
                    <a:pt x="1630" y="21053"/>
                  </a:cubicBezTo>
                  <a:cubicBezTo>
                    <a:pt x="1902" y="21053"/>
                    <a:pt x="2174" y="20780"/>
                    <a:pt x="2309" y="20506"/>
                  </a:cubicBezTo>
                  <a:cubicBezTo>
                    <a:pt x="2581" y="20506"/>
                    <a:pt x="2717" y="20233"/>
                    <a:pt x="2989" y="20233"/>
                  </a:cubicBezTo>
                  <a:cubicBezTo>
                    <a:pt x="3260" y="19959"/>
                    <a:pt x="3532" y="19686"/>
                    <a:pt x="3668" y="19413"/>
                  </a:cubicBezTo>
                  <a:cubicBezTo>
                    <a:pt x="4211" y="19139"/>
                    <a:pt x="4619" y="18866"/>
                    <a:pt x="5026" y="18319"/>
                  </a:cubicBezTo>
                  <a:cubicBezTo>
                    <a:pt x="5570" y="18046"/>
                    <a:pt x="5977" y="17772"/>
                    <a:pt x="6385" y="17499"/>
                  </a:cubicBezTo>
                  <a:cubicBezTo>
                    <a:pt x="6385" y="17499"/>
                    <a:pt x="6385" y="17225"/>
                    <a:pt x="6385" y="17225"/>
                  </a:cubicBezTo>
                  <a:cubicBezTo>
                    <a:pt x="6928" y="16952"/>
                    <a:pt x="7336" y="16678"/>
                    <a:pt x="7743" y="16132"/>
                  </a:cubicBezTo>
                  <a:cubicBezTo>
                    <a:pt x="8287" y="15858"/>
                    <a:pt x="8694" y="15311"/>
                    <a:pt x="9102" y="15038"/>
                  </a:cubicBezTo>
                  <a:cubicBezTo>
                    <a:pt x="9374" y="14765"/>
                    <a:pt x="9509" y="14491"/>
                    <a:pt x="9781" y="14491"/>
                  </a:cubicBezTo>
                  <a:cubicBezTo>
                    <a:pt x="10053" y="14218"/>
                    <a:pt x="10325" y="13944"/>
                    <a:pt x="10596" y="13671"/>
                  </a:cubicBezTo>
                  <a:cubicBezTo>
                    <a:pt x="11004" y="13397"/>
                    <a:pt x="11411" y="12851"/>
                    <a:pt x="11955" y="12577"/>
                  </a:cubicBezTo>
                  <a:cubicBezTo>
                    <a:pt x="12362" y="12030"/>
                    <a:pt x="12770" y="11757"/>
                    <a:pt x="13177" y="11210"/>
                  </a:cubicBezTo>
                  <a:cubicBezTo>
                    <a:pt x="13177" y="11210"/>
                    <a:pt x="13313" y="11210"/>
                    <a:pt x="13313" y="11210"/>
                  </a:cubicBezTo>
                  <a:cubicBezTo>
                    <a:pt x="13721" y="10663"/>
                    <a:pt x="14264" y="10390"/>
                    <a:pt x="14672" y="9843"/>
                  </a:cubicBezTo>
                  <a:cubicBezTo>
                    <a:pt x="15079" y="9296"/>
                    <a:pt x="15623" y="9023"/>
                    <a:pt x="16030" y="8476"/>
                  </a:cubicBezTo>
                  <a:cubicBezTo>
                    <a:pt x="16302" y="8203"/>
                    <a:pt x="16438" y="7929"/>
                    <a:pt x="16709" y="7929"/>
                  </a:cubicBezTo>
                  <a:cubicBezTo>
                    <a:pt x="16981" y="7656"/>
                    <a:pt x="17253" y="7382"/>
                    <a:pt x="17525" y="7109"/>
                  </a:cubicBezTo>
                  <a:cubicBezTo>
                    <a:pt x="17932" y="6562"/>
                    <a:pt x="18340" y="6015"/>
                    <a:pt x="18883" y="5468"/>
                  </a:cubicBezTo>
                  <a:cubicBezTo>
                    <a:pt x="19291" y="5195"/>
                    <a:pt x="19562" y="4648"/>
                    <a:pt x="19970" y="4375"/>
                  </a:cubicBezTo>
                  <a:cubicBezTo>
                    <a:pt x="20106" y="4101"/>
                    <a:pt x="20106" y="4101"/>
                    <a:pt x="20242" y="4101"/>
                  </a:cubicBezTo>
                  <a:cubicBezTo>
                    <a:pt x="20242" y="4101"/>
                    <a:pt x="20242" y="3828"/>
                    <a:pt x="20242" y="3828"/>
                  </a:cubicBezTo>
                  <a:cubicBezTo>
                    <a:pt x="20649" y="3554"/>
                    <a:pt x="21192" y="3008"/>
                    <a:pt x="21600" y="2461"/>
                  </a:cubicBezTo>
                  <a:cubicBezTo>
                    <a:pt x="21192" y="2187"/>
                    <a:pt x="20921" y="1641"/>
                    <a:pt x="20649" y="1367"/>
                  </a:cubicBezTo>
                  <a:cubicBezTo>
                    <a:pt x="20513" y="1367"/>
                    <a:pt x="20513" y="1367"/>
                    <a:pt x="20513" y="1367"/>
                  </a:cubicBezTo>
                  <a:cubicBezTo>
                    <a:pt x="20242" y="1094"/>
                    <a:pt x="19834" y="547"/>
                    <a:pt x="19562" y="273"/>
                  </a:cubicBezTo>
                  <a:cubicBezTo>
                    <a:pt x="19426" y="0"/>
                    <a:pt x="19291" y="0"/>
                    <a:pt x="19291" y="0"/>
                  </a:cubicBezTo>
                  <a:cubicBezTo>
                    <a:pt x="19155" y="0"/>
                    <a:pt x="19019" y="273"/>
                    <a:pt x="18883" y="273"/>
                  </a:cubicBezTo>
                  <a:cubicBezTo>
                    <a:pt x="18611" y="547"/>
                    <a:pt x="18340" y="820"/>
                    <a:pt x="18204" y="1094"/>
                  </a:cubicBezTo>
                  <a:cubicBezTo>
                    <a:pt x="17932" y="1367"/>
                    <a:pt x="17660" y="1641"/>
                    <a:pt x="17389" y="1914"/>
                  </a:cubicBezTo>
                  <a:cubicBezTo>
                    <a:pt x="17117" y="2187"/>
                    <a:pt x="16981" y="2461"/>
                    <a:pt x="16709" y="2734"/>
                  </a:cubicBezTo>
                  <a:cubicBezTo>
                    <a:pt x="16302" y="3008"/>
                    <a:pt x="15758" y="3554"/>
                    <a:pt x="15351" y="4101"/>
                  </a:cubicBezTo>
                  <a:cubicBezTo>
                    <a:pt x="14943" y="4648"/>
                    <a:pt x="14400" y="4922"/>
                    <a:pt x="13992" y="5468"/>
                  </a:cubicBezTo>
                  <a:cubicBezTo>
                    <a:pt x="13992" y="5468"/>
                    <a:pt x="13857" y="5468"/>
                    <a:pt x="13857" y="5468"/>
                  </a:cubicBezTo>
                  <a:cubicBezTo>
                    <a:pt x="13449" y="6015"/>
                    <a:pt x="13042" y="6562"/>
                    <a:pt x="12634" y="6835"/>
                  </a:cubicBezTo>
                  <a:cubicBezTo>
                    <a:pt x="12091" y="7382"/>
                    <a:pt x="11683" y="7656"/>
                    <a:pt x="11140" y="8203"/>
                  </a:cubicBezTo>
                  <a:cubicBezTo>
                    <a:pt x="11004" y="8476"/>
                    <a:pt x="10732" y="8749"/>
                    <a:pt x="10460" y="8749"/>
                  </a:cubicBezTo>
                  <a:cubicBezTo>
                    <a:pt x="10189" y="9023"/>
                    <a:pt x="10053" y="9296"/>
                    <a:pt x="9781" y="9296"/>
                  </a:cubicBezTo>
                  <a:cubicBezTo>
                    <a:pt x="9374" y="9843"/>
                    <a:pt x="8966" y="10116"/>
                    <a:pt x="8423" y="10663"/>
                  </a:cubicBezTo>
                  <a:cubicBezTo>
                    <a:pt x="8015" y="10937"/>
                    <a:pt x="7472" y="11484"/>
                    <a:pt x="7064" y="11757"/>
                  </a:cubicBezTo>
                  <a:cubicBezTo>
                    <a:pt x="7064" y="11757"/>
                    <a:pt x="7064" y="11757"/>
                    <a:pt x="6928" y="11757"/>
                  </a:cubicBezTo>
                  <a:cubicBezTo>
                    <a:pt x="6521" y="12304"/>
                    <a:pt x="6113" y="12577"/>
                    <a:pt x="5706" y="12851"/>
                  </a:cubicBezTo>
                  <a:cubicBezTo>
                    <a:pt x="5298" y="13397"/>
                    <a:pt x="4755" y="13671"/>
                    <a:pt x="4347" y="13944"/>
                  </a:cubicBezTo>
                  <a:cubicBezTo>
                    <a:pt x="4075" y="14218"/>
                    <a:pt x="3804" y="14491"/>
                    <a:pt x="3532" y="14765"/>
                  </a:cubicBezTo>
                  <a:cubicBezTo>
                    <a:pt x="3396" y="14765"/>
                    <a:pt x="3260" y="15038"/>
                    <a:pt x="2989" y="15038"/>
                  </a:cubicBezTo>
                  <a:cubicBezTo>
                    <a:pt x="2581" y="15585"/>
                    <a:pt x="2174" y="15858"/>
                    <a:pt x="1630" y="16132"/>
                  </a:cubicBezTo>
                  <a:cubicBezTo>
                    <a:pt x="1358" y="16405"/>
                    <a:pt x="1087" y="16678"/>
                    <a:pt x="815" y="16952"/>
                  </a:cubicBezTo>
                  <a:cubicBezTo>
                    <a:pt x="679" y="16952"/>
                    <a:pt x="543" y="17225"/>
                    <a:pt x="272" y="17225"/>
                  </a:cubicBezTo>
                  <a:cubicBezTo>
                    <a:pt x="272" y="17225"/>
                    <a:pt x="272" y="17225"/>
                    <a:pt x="272" y="17225"/>
                  </a:cubicBezTo>
                  <a:cubicBezTo>
                    <a:pt x="136" y="17225"/>
                    <a:pt x="136" y="17499"/>
                    <a:pt x="0" y="17499"/>
                  </a:cubicBezTo>
                  <a:cubicBezTo>
                    <a:pt x="0" y="17499"/>
                    <a:pt x="136" y="17772"/>
                    <a:pt x="136" y="17772"/>
                  </a:cubicBezTo>
                  <a:cubicBezTo>
                    <a:pt x="136" y="18046"/>
                    <a:pt x="136" y="18046"/>
                    <a:pt x="272" y="1804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BF2867E5-6B7E-45F7-8C99-7FF947DA834F}"/>
                </a:ext>
              </a:extLst>
            </p:cNvPr>
            <p:cNvSpPr/>
            <p:nvPr/>
          </p:nvSpPr>
          <p:spPr>
            <a:xfrm>
              <a:off x="2971279" y="1041446"/>
              <a:ext cx="254051" cy="31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1" y="8884"/>
                  </a:moveTo>
                  <a:cubicBezTo>
                    <a:pt x="13687" y="8884"/>
                    <a:pt x="13687" y="9058"/>
                    <a:pt x="13687" y="9058"/>
                  </a:cubicBezTo>
                  <a:cubicBezTo>
                    <a:pt x="13046" y="10103"/>
                    <a:pt x="12190" y="10974"/>
                    <a:pt x="11335" y="12019"/>
                  </a:cubicBezTo>
                  <a:cubicBezTo>
                    <a:pt x="11121" y="12019"/>
                    <a:pt x="11121" y="12194"/>
                    <a:pt x="10907" y="12368"/>
                  </a:cubicBezTo>
                  <a:cubicBezTo>
                    <a:pt x="10051" y="13065"/>
                    <a:pt x="9196" y="13935"/>
                    <a:pt x="8341" y="14632"/>
                  </a:cubicBezTo>
                  <a:cubicBezTo>
                    <a:pt x="7913" y="14981"/>
                    <a:pt x="7485" y="15329"/>
                    <a:pt x="6844" y="15677"/>
                  </a:cubicBezTo>
                  <a:cubicBezTo>
                    <a:pt x="6630" y="16026"/>
                    <a:pt x="6202" y="16374"/>
                    <a:pt x="5774" y="16548"/>
                  </a:cubicBezTo>
                  <a:cubicBezTo>
                    <a:pt x="4919" y="17071"/>
                    <a:pt x="4277" y="17768"/>
                    <a:pt x="3422" y="18290"/>
                  </a:cubicBezTo>
                  <a:cubicBezTo>
                    <a:pt x="2566" y="18639"/>
                    <a:pt x="1925" y="19161"/>
                    <a:pt x="1069" y="19684"/>
                  </a:cubicBezTo>
                  <a:cubicBezTo>
                    <a:pt x="1069" y="19684"/>
                    <a:pt x="1069" y="19684"/>
                    <a:pt x="855" y="19684"/>
                  </a:cubicBezTo>
                  <a:cubicBezTo>
                    <a:pt x="642" y="19858"/>
                    <a:pt x="214" y="20206"/>
                    <a:pt x="0" y="20381"/>
                  </a:cubicBezTo>
                  <a:cubicBezTo>
                    <a:pt x="214" y="20381"/>
                    <a:pt x="428" y="20555"/>
                    <a:pt x="642" y="20555"/>
                  </a:cubicBezTo>
                  <a:cubicBezTo>
                    <a:pt x="642" y="20555"/>
                    <a:pt x="855" y="20555"/>
                    <a:pt x="855" y="20555"/>
                  </a:cubicBezTo>
                  <a:cubicBezTo>
                    <a:pt x="1283" y="20729"/>
                    <a:pt x="1925" y="20903"/>
                    <a:pt x="2566" y="21077"/>
                  </a:cubicBezTo>
                  <a:cubicBezTo>
                    <a:pt x="2994" y="21252"/>
                    <a:pt x="3208" y="21252"/>
                    <a:pt x="3636" y="21426"/>
                  </a:cubicBezTo>
                  <a:cubicBezTo>
                    <a:pt x="3636" y="21426"/>
                    <a:pt x="3850" y="21426"/>
                    <a:pt x="3850" y="21600"/>
                  </a:cubicBezTo>
                  <a:cubicBezTo>
                    <a:pt x="4063" y="21426"/>
                    <a:pt x="4277" y="21252"/>
                    <a:pt x="4491" y="21252"/>
                  </a:cubicBezTo>
                  <a:cubicBezTo>
                    <a:pt x="4919" y="20903"/>
                    <a:pt x="5133" y="20729"/>
                    <a:pt x="5560" y="20555"/>
                  </a:cubicBezTo>
                  <a:cubicBezTo>
                    <a:pt x="5988" y="20206"/>
                    <a:pt x="6416" y="19858"/>
                    <a:pt x="6844" y="19684"/>
                  </a:cubicBezTo>
                  <a:cubicBezTo>
                    <a:pt x="7699" y="18987"/>
                    <a:pt x="8554" y="18465"/>
                    <a:pt x="9196" y="17942"/>
                  </a:cubicBezTo>
                  <a:cubicBezTo>
                    <a:pt x="10051" y="17245"/>
                    <a:pt x="10907" y="16548"/>
                    <a:pt x="11762" y="15852"/>
                  </a:cubicBezTo>
                  <a:cubicBezTo>
                    <a:pt x="11762" y="15852"/>
                    <a:pt x="11762" y="15852"/>
                    <a:pt x="11762" y="15852"/>
                  </a:cubicBezTo>
                  <a:cubicBezTo>
                    <a:pt x="12618" y="15155"/>
                    <a:pt x="13259" y="14458"/>
                    <a:pt x="14115" y="13761"/>
                  </a:cubicBezTo>
                  <a:cubicBezTo>
                    <a:pt x="14115" y="13587"/>
                    <a:pt x="14329" y="13413"/>
                    <a:pt x="14543" y="13239"/>
                  </a:cubicBezTo>
                  <a:cubicBezTo>
                    <a:pt x="15612" y="12019"/>
                    <a:pt x="16681" y="10626"/>
                    <a:pt x="17537" y="9232"/>
                  </a:cubicBezTo>
                  <a:cubicBezTo>
                    <a:pt x="17964" y="8884"/>
                    <a:pt x="18178" y="8361"/>
                    <a:pt x="18392" y="7839"/>
                  </a:cubicBezTo>
                  <a:cubicBezTo>
                    <a:pt x="18820" y="7316"/>
                    <a:pt x="19034" y="6794"/>
                    <a:pt x="19461" y="6097"/>
                  </a:cubicBezTo>
                  <a:cubicBezTo>
                    <a:pt x="20103" y="4703"/>
                    <a:pt x="20745" y="2961"/>
                    <a:pt x="21172" y="1394"/>
                  </a:cubicBezTo>
                  <a:cubicBezTo>
                    <a:pt x="21386" y="871"/>
                    <a:pt x="21600" y="523"/>
                    <a:pt x="21600" y="0"/>
                  </a:cubicBezTo>
                  <a:cubicBezTo>
                    <a:pt x="21386" y="0"/>
                    <a:pt x="21386" y="0"/>
                    <a:pt x="21172" y="0"/>
                  </a:cubicBezTo>
                  <a:cubicBezTo>
                    <a:pt x="21172" y="0"/>
                    <a:pt x="21172" y="0"/>
                    <a:pt x="21172" y="0"/>
                  </a:cubicBezTo>
                  <a:cubicBezTo>
                    <a:pt x="20745" y="0"/>
                    <a:pt x="20531" y="0"/>
                    <a:pt x="20317" y="0"/>
                  </a:cubicBezTo>
                  <a:cubicBezTo>
                    <a:pt x="19675" y="0"/>
                    <a:pt x="19034" y="0"/>
                    <a:pt x="18392" y="0"/>
                  </a:cubicBezTo>
                  <a:cubicBezTo>
                    <a:pt x="18178" y="0"/>
                    <a:pt x="18178" y="0"/>
                    <a:pt x="17964" y="0"/>
                  </a:cubicBezTo>
                  <a:cubicBezTo>
                    <a:pt x="17964" y="348"/>
                    <a:pt x="17964" y="523"/>
                    <a:pt x="17964" y="697"/>
                  </a:cubicBezTo>
                  <a:cubicBezTo>
                    <a:pt x="17323" y="2787"/>
                    <a:pt x="16467" y="4703"/>
                    <a:pt x="15398" y="6619"/>
                  </a:cubicBezTo>
                  <a:cubicBezTo>
                    <a:pt x="14756" y="7490"/>
                    <a:pt x="14329" y="8187"/>
                    <a:pt x="13901" y="88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BE9559A8-9E11-46B9-B245-49BEDA486A71}"/>
                </a:ext>
              </a:extLst>
            </p:cNvPr>
            <p:cNvSpPr/>
            <p:nvPr/>
          </p:nvSpPr>
          <p:spPr>
            <a:xfrm>
              <a:off x="2802438" y="568061"/>
              <a:ext cx="372397" cy="25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8" y="3775"/>
                  </a:moveTo>
                  <a:cubicBezTo>
                    <a:pt x="876" y="3984"/>
                    <a:pt x="1314" y="4194"/>
                    <a:pt x="1605" y="4404"/>
                  </a:cubicBezTo>
                  <a:cubicBezTo>
                    <a:pt x="2043" y="4614"/>
                    <a:pt x="2481" y="4823"/>
                    <a:pt x="2919" y="5243"/>
                  </a:cubicBezTo>
                  <a:cubicBezTo>
                    <a:pt x="3065" y="5243"/>
                    <a:pt x="3211" y="5452"/>
                    <a:pt x="3357" y="5452"/>
                  </a:cubicBezTo>
                  <a:cubicBezTo>
                    <a:pt x="3649" y="5662"/>
                    <a:pt x="3795" y="5872"/>
                    <a:pt x="4086" y="5872"/>
                  </a:cubicBezTo>
                  <a:cubicBezTo>
                    <a:pt x="4378" y="6082"/>
                    <a:pt x="4670" y="6291"/>
                    <a:pt x="4962" y="6501"/>
                  </a:cubicBezTo>
                  <a:cubicBezTo>
                    <a:pt x="4962" y="6711"/>
                    <a:pt x="5108" y="6711"/>
                    <a:pt x="5254" y="6711"/>
                  </a:cubicBezTo>
                  <a:cubicBezTo>
                    <a:pt x="5546" y="7130"/>
                    <a:pt x="5984" y="7340"/>
                    <a:pt x="6276" y="7550"/>
                  </a:cubicBezTo>
                  <a:cubicBezTo>
                    <a:pt x="6422" y="7550"/>
                    <a:pt x="6422" y="7550"/>
                    <a:pt x="6422" y="7550"/>
                  </a:cubicBezTo>
                  <a:cubicBezTo>
                    <a:pt x="6859" y="7969"/>
                    <a:pt x="7151" y="8179"/>
                    <a:pt x="7589" y="8598"/>
                  </a:cubicBezTo>
                  <a:cubicBezTo>
                    <a:pt x="8027" y="8808"/>
                    <a:pt x="8319" y="9227"/>
                    <a:pt x="8757" y="9437"/>
                  </a:cubicBezTo>
                  <a:cubicBezTo>
                    <a:pt x="8903" y="9647"/>
                    <a:pt x="9049" y="9856"/>
                    <a:pt x="9195" y="9856"/>
                  </a:cubicBezTo>
                  <a:cubicBezTo>
                    <a:pt x="9486" y="10066"/>
                    <a:pt x="9632" y="10276"/>
                    <a:pt x="9924" y="10485"/>
                  </a:cubicBezTo>
                  <a:cubicBezTo>
                    <a:pt x="10216" y="10905"/>
                    <a:pt x="10654" y="11115"/>
                    <a:pt x="11092" y="11534"/>
                  </a:cubicBezTo>
                  <a:cubicBezTo>
                    <a:pt x="11384" y="11953"/>
                    <a:pt x="11822" y="12163"/>
                    <a:pt x="12114" y="12583"/>
                  </a:cubicBezTo>
                  <a:cubicBezTo>
                    <a:pt x="12114" y="12583"/>
                    <a:pt x="12114" y="12583"/>
                    <a:pt x="12114" y="12583"/>
                  </a:cubicBezTo>
                  <a:cubicBezTo>
                    <a:pt x="12551" y="13002"/>
                    <a:pt x="12989" y="13421"/>
                    <a:pt x="13281" y="13841"/>
                  </a:cubicBezTo>
                  <a:cubicBezTo>
                    <a:pt x="13573" y="14050"/>
                    <a:pt x="13865" y="14260"/>
                    <a:pt x="14011" y="14680"/>
                  </a:cubicBezTo>
                  <a:cubicBezTo>
                    <a:pt x="14157" y="14680"/>
                    <a:pt x="14303" y="14889"/>
                    <a:pt x="14449" y="15099"/>
                  </a:cubicBezTo>
                  <a:cubicBezTo>
                    <a:pt x="14595" y="15309"/>
                    <a:pt x="14741" y="15518"/>
                    <a:pt x="14886" y="15728"/>
                  </a:cubicBezTo>
                  <a:cubicBezTo>
                    <a:pt x="15178" y="15938"/>
                    <a:pt x="15324" y="16148"/>
                    <a:pt x="15470" y="16357"/>
                  </a:cubicBezTo>
                  <a:cubicBezTo>
                    <a:pt x="15908" y="16777"/>
                    <a:pt x="16200" y="17406"/>
                    <a:pt x="16638" y="17825"/>
                  </a:cubicBezTo>
                  <a:cubicBezTo>
                    <a:pt x="16930" y="18245"/>
                    <a:pt x="17368" y="18874"/>
                    <a:pt x="17659" y="19293"/>
                  </a:cubicBezTo>
                  <a:cubicBezTo>
                    <a:pt x="17659" y="19293"/>
                    <a:pt x="17659" y="19293"/>
                    <a:pt x="17659" y="19503"/>
                  </a:cubicBezTo>
                  <a:cubicBezTo>
                    <a:pt x="17951" y="19922"/>
                    <a:pt x="18389" y="20551"/>
                    <a:pt x="18681" y="21181"/>
                  </a:cubicBezTo>
                  <a:cubicBezTo>
                    <a:pt x="18827" y="21390"/>
                    <a:pt x="18827" y="21390"/>
                    <a:pt x="18827" y="21600"/>
                  </a:cubicBezTo>
                  <a:cubicBezTo>
                    <a:pt x="19265" y="21390"/>
                    <a:pt x="19557" y="21390"/>
                    <a:pt x="19995" y="21390"/>
                  </a:cubicBezTo>
                  <a:cubicBezTo>
                    <a:pt x="20141" y="21390"/>
                    <a:pt x="20432" y="21390"/>
                    <a:pt x="20578" y="21390"/>
                  </a:cubicBezTo>
                  <a:cubicBezTo>
                    <a:pt x="20870" y="21181"/>
                    <a:pt x="21162" y="21181"/>
                    <a:pt x="21308" y="21181"/>
                  </a:cubicBezTo>
                  <a:cubicBezTo>
                    <a:pt x="21454" y="21181"/>
                    <a:pt x="21454" y="21181"/>
                    <a:pt x="21600" y="21181"/>
                  </a:cubicBezTo>
                  <a:cubicBezTo>
                    <a:pt x="21600" y="20971"/>
                    <a:pt x="21454" y="20761"/>
                    <a:pt x="21454" y="20761"/>
                  </a:cubicBezTo>
                  <a:cubicBezTo>
                    <a:pt x="21162" y="20342"/>
                    <a:pt x="21016" y="19922"/>
                    <a:pt x="20870" y="19713"/>
                  </a:cubicBezTo>
                  <a:cubicBezTo>
                    <a:pt x="20724" y="19293"/>
                    <a:pt x="20578" y="19083"/>
                    <a:pt x="20432" y="18874"/>
                  </a:cubicBezTo>
                  <a:cubicBezTo>
                    <a:pt x="20141" y="18245"/>
                    <a:pt x="19703" y="17616"/>
                    <a:pt x="19411" y="16986"/>
                  </a:cubicBezTo>
                  <a:cubicBezTo>
                    <a:pt x="18973" y="16567"/>
                    <a:pt x="18681" y="15938"/>
                    <a:pt x="18243" y="15518"/>
                  </a:cubicBezTo>
                  <a:cubicBezTo>
                    <a:pt x="18243" y="15518"/>
                    <a:pt x="18243" y="15518"/>
                    <a:pt x="18243" y="15518"/>
                  </a:cubicBezTo>
                  <a:cubicBezTo>
                    <a:pt x="17951" y="14889"/>
                    <a:pt x="17514" y="14470"/>
                    <a:pt x="17222" y="14050"/>
                  </a:cubicBezTo>
                  <a:cubicBezTo>
                    <a:pt x="16930" y="13631"/>
                    <a:pt x="16492" y="13212"/>
                    <a:pt x="16200" y="12792"/>
                  </a:cubicBezTo>
                  <a:cubicBezTo>
                    <a:pt x="15908" y="12373"/>
                    <a:pt x="15762" y="12163"/>
                    <a:pt x="15470" y="11953"/>
                  </a:cubicBezTo>
                  <a:cubicBezTo>
                    <a:pt x="15470" y="11953"/>
                    <a:pt x="15470" y="11953"/>
                    <a:pt x="15470" y="11953"/>
                  </a:cubicBezTo>
                  <a:cubicBezTo>
                    <a:pt x="15324" y="11744"/>
                    <a:pt x="15178" y="11534"/>
                    <a:pt x="15032" y="11534"/>
                  </a:cubicBezTo>
                  <a:cubicBezTo>
                    <a:pt x="14595" y="11115"/>
                    <a:pt x="14303" y="10695"/>
                    <a:pt x="13865" y="10276"/>
                  </a:cubicBezTo>
                  <a:cubicBezTo>
                    <a:pt x="13573" y="9856"/>
                    <a:pt x="13135" y="9437"/>
                    <a:pt x="12697" y="9227"/>
                  </a:cubicBezTo>
                  <a:cubicBezTo>
                    <a:pt x="12697" y="9017"/>
                    <a:pt x="12697" y="9017"/>
                    <a:pt x="12697" y="9017"/>
                  </a:cubicBezTo>
                  <a:cubicBezTo>
                    <a:pt x="12405" y="8808"/>
                    <a:pt x="11968" y="8388"/>
                    <a:pt x="11676" y="7969"/>
                  </a:cubicBezTo>
                  <a:cubicBezTo>
                    <a:pt x="11238" y="7759"/>
                    <a:pt x="10800" y="7340"/>
                    <a:pt x="10508" y="7130"/>
                  </a:cubicBezTo>
                  <a:cubicBezTo>
                    <a:pt x="10216" y="6920"/>
                    <a:pt x="10070" y="6711"/>
                    <a:pt x="9778" y="6501"/>
                  </a:cubicBezTo>
                  <a:cubicBezTo>
                    <a:pt x="9632" y="6291"/>
                    <a:pt x="9486" y="6291"/>
                    <a:pt x="9341" y="6082"/>
                  </a:cubicBezTo>
                  <a:cubicBezTo>
                    <a:pt x="8903" y="5872"/>
                    <a:pt x="8465" y="5452"/>
                    <a:pt x="8173" y="5243"/>
                  </a:cubicBezTo>
                  <a:cubicBezTo>
                    <a:pt x="7735" y="4823"/>
                    <a:pt x="7297" y="4614"/>
                    <a:pt x="7005" y="4404"/>
                  </a:cubicBezTo>
                  <a:cubicBezTo>
                    <a:pt x="7005" y="4404"/>
                    <a:pt x="6859" y="4194"/>
                    <a:pt x="6859" y="4194"/>
                  </a:cubicBezTo>
                  <a:cubicBezTo>
                    <a:pt x="6568" y="3984"/>
                    <a:pt x="6276" y="3775"/>
                    <a:pt x="5838" y="3565"/>
                  </a:cubicBezTo>
                  <a:cubicBezTo>
                    <a:pt x="5838" y="3565"/>
                    <a:pt x="5838" y="3565"/>
                    <a:pt x="5838" y="3565"/>
                  </a:cubicBezTo>
                  <a:cubicBezTo>
                    <a:pt x="5400" y="3146"/>
                    <a:pt x="4962" y="2936"/>
                    <a:pt x="4524" y="2726"/>
                  </a:cubicBezTo>
                  <a:cubicBezTo>
                    <a:pt x="4378" y="2517"/>
                    <a:pt x="4086" y="2307"/>
                    <a:pt x="3941" y="2307"/>
                  </a:cubicBezTo>
                  <a:cubicBezTo>
                    <a:pt x="3795" y="2097"/>
                    <a:pt x="3503" y="2097"/>
                    <a:pt x="3357" y="1887"/>
                  </a:cubicBezTo>
                  <a:cubicBezTo>
                    <a:pt x="3065" y="1678"/>
                    <a:pt x="2627" y="1468"/>
                    <a:pt x="2189" y="1258"/>
                  </a:cubicBezTo>
                  <a:cubicBezTo>
                    <a:pt x="1751" y="839"/>
                    <a:pt x="1459" y="629"/>
                    <a:pt x="1022" y="419"/>
                  </a:cubicBezTo>
                  <a:cubicBezTo>
                    <a:pt x="1022" y="419"/>
                    <a:pt x="876" y="419"/>
                    <a:pt x="876" y="419"/>
                  </a:cubicBezTo>
                  <a:cubicBezTo>
                    <a:pt x="730" y="210"/>
                    <a:pt x="584" y="210"/>
                    <a:pt x="292" y="0"/>
                  </a:cubicBezTo>
                  <a:cubicBezTo>
                    <a:pt x="292" y="1258"/>
                    <a:pt x="146" y="2307"/>
                    <a:pt x="0" y="3355"/>
                  </a:cubicBezTo>
                  <a:cubicBezTo>
                    <a:pt x="146" y="3565"/>
                    <a:pt x="292" y="3565"/>
                    <a:pt x="438" y="3565"/>
                  </a:cubicBezTo>
                  <a:cubicBezTo>
                    <a:pt x="438" y="3565"/>
                    <a:pt x="438" y="3565"/>
                    <a:pt x="438" y="377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C5959ABD-8A57-43C8-831C-57FDD4E883C5}"/>
                </a:ext>
              </a:extLst>
            </p:cNvPr>
            <p:cNvSpPr/>
            <p:nvPr/>
          </p:nvSpPr>
          <p:spPr>
            <a:xfrm>
              <a:off x="6830943" y="4583943"/>
              <a:ext cx="257207" cy="50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4" y="17388"/>
                  </a:moveTo>
                  <a:cubicBezTo>
                    <a:pt x="19482" y="16956"/>
                    <a:pt x="19271" y="16416"/>
                    <a:pt x="18847" y="15768"/>
                  </a:cubicBezTo>
                  <a:cubicBezTo>
                    <a:pt x="18635" y="15552"/>
                    <a:pt x="18635" y="15228"/>
                    <a:pt x="18424" y="14904"/>
                  </a:cubicBezTo>
                  <a:cubicBezTo>
                    <a:pt x="18212" y="14688"/>
                    <a:pt x="18000" y="14364"/>
                    <a:pt x="17788" y="14148"/>
                  </a:cubicBezTo>
                  <a:cubicBezTo>
                    <a:pt x="17788" y="14040"/>
                    <a:pt x="17788" y="14040"/>
                    <a:pt x="17788" y="13932"/>
                  </a:cubicBezTo>
                  <a:cubicBezTo>
                    <a:pt x="16941" y="12744"/>
                    <a:pt x="16094" y="11340"/>
                    <a:pt x="15035" y="10044"/>
                  </a:cubicBezTo>
                  <a:cubicBezTo>
                    <a:pt x="15035" y="10044"/>
                    <a:pt x="15035" y="10044"/>
                    <a:pt x="15035" y="10044"/>
                  </a:cubicBezTo>
                  <a:cubicBezTo>
                    <a:pt x="13976" y="8748"/>
                    <a:pt x="12918" y="7452"/>
                    <a:pt x="11859" y="6372"/>
                  </a:cubicBezTo>
                  <a:cubicBezTo>
                    <a:pt x="10800" y="5076"/>
                    <a:pt x="9741" y="3996"/>
                    <a:pt x="8682" y="3024"/>
                  </a:cubicBezTo>
                  <a:cubicBezTo>
                    <a:pt x="8682" y="3024"/>
                    <a:pt x="8682" y="3024"/>
                    <a:pt x="8682" y="2916"/>
                  </a:cubicBezTo>
                  <a:cubicBezTo>
                    <a:pt x="7835" y="2052"/>
                    <a:pt x="6988" y="1296"/>
                    <a:pt x="6353" y="756"/>
                  </a:cubicBezTo>
                  <a:cubicBezTo>
                    <a:pt x="5718" y="216"/>
                    <a:pt x="5506" y="0"/>
                    <a:pt x="5506" y="0"/>
                  </a:cubicBezTo>
                  <a:cubicBezTo>
                    <a:pt x="5294" y="0"/>
                    <a:pt x="5294" y="0"/>
                    <a:pt x="5294" y="0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0" y="1620"/>
                    <a:pt x="212" y="1836"/>
                    <a:pt x="847" y="2376"/>
                  </a:cubicBezTo>
                  <a:cubicBezTo>
                    <a:pt x="1482" y="2916"/>
                    <a:pt x="2118" y="3672"/>
                    <a:pt x="3176" y="4536"/>
                  </a:cubicBezTo>
                  <a:cubicBezTo>
                    <a:pt x="3176" y="4536"/>
                    <a:pt x="3176" y="4536"/>
                    <a:pt x="3176" y="4536"/>
                  </a:cubicBezTo>
                  <a:cubicBezTo>
                    <a:pt x="4024" y="5508"/>
                    <a:pt x="5294" y="6696"/>
                    <a:pt x="6353" y="7992"/>
                  </a:cubicBezTo>
                  <a:cubicBezTo>
                    <a:pt x="7200" y="9072"/>
                    <a:pt x="8259" y="10152"/>
                    <a:pt x="9106" y="11232"/>
                  </a:cubicBezTo>
                  <a:cubicBezTo>
                    <a:pt x="9106" y="11448"/>
                    <a:pt x="9318" y="11556"/>
                    <a:pt x="9318" y="11772"/>
                  </a:cubicBezTo>
                  <a:cubicBezTo>
                    <a:pt x="10165" y="12852"/>
                    <a:pt x="11012" y="13932"/>
                    <a:pt x="11647" y="15012"/>
                  </a:cubicBezTo>
                  <a:cubicBezTo>
                    <a:pt x="11859" y="15336"/>
                    <a:pt x="11859" y="15552"/>
                    <a:pt x="12071" y="15876"/>
                  </a:cubicBezTo>
                  <a:cubicBezTo>
                    <a:pt x="12071" y="15876"/>
                    <a:pt x="12282" y="15984"/>
                    <a:pt x="12282" y="15984"/>
                  </a:cubicBezTo>
                  <a:cubicBezTo>
                    <a:pt x="12282" y="16200"/>
                    <a:pt x="12494" y="16524"/>
                    <a:pt x="12706" y="16740"/>
                  </a:cubicBezTo>
                  <a:cubicBezTo>
                    <a:pt x="12918" y="17280"/>
                    <a:pt x="13341" y="17820"/>
                    <a:pt x="13553" y="18360"/>
                  </a:cubicBezTo>
                  <a:cubicBezTo>
                    <a:pt x="13976" y="19332"/>
                    <a:pt x="14612" y="20088"/>
                    <a:pt x="14824" y="20628"/>
                  </a:cubicBezTo>
                  <a:cubicBezTo>
                    <a:pt x="15247" y="21276"/>
                    <a:pt x="15459" y="21600"/>
                    <a:pt x="15459" y="21600"/>
                  </a:cubicBezTo>
                  <a:cubicBezTo>
                    <a:pt x="19482" y="21060"/>
                    <a:pt x="19482" y="21060"/>
                    <a:pt x="19482" y="21060"/>
                  </a:cubicBezTo>
                  <a:cubicBezTo>
                    <a:pt x="21600" y="20736"/>
                    <a:pt x="21600" y="20736"/>
                    <a:pt x="21600" y="20736"/>
                  </a:cubicBezTo>
                  <a:cubicBezTo>
                    <a:pt x="21600" y="20736"/>
                    <a:pt x="21176" y="19980"/>
                    <a:pt x="20541" y="18684"/>
                  </a:cubicBezTo>
                  <a:cubicBezTo>
                    <a:pt x="20329" y="18360"/>
                    <a:pt x="20118" y="17928"/>
                    <a:pt x="19694" y="1738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7FA8D3D1-4B0C-49F1-9E38-5715EC3C9F3B}"/>
                </a:ext>
              </a:extLst>
            </p:cNvPr>
            <p:cNvSpPr/>
            <p:nvPr/>
          </p:nvSpPr>
          <p:spPr>
            <a:xfrm>
              <a:off x="6092463" y="3892801"/>
              <a:ext cx="467074" cy="34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9" y="16994"/>
                  </a:moveTo>
                  <a:cubicBezTo>
                    <a:pt x="20082" y="16359"/>
                    <a:pt x="19498" y="15724"/>
                    <a:pt x="18681" y="14929"/>
                  </a:cubicBezTo>
                  <a:cubicBezTo>
                    <a:pt x="18564" y="14771"/>
                    <a:pt x="18448" y="14612"/>
                    <a:pt x="18331" y="14453"/>
                  </a:cubicBezTo>
                  <a:cubicBezTo>
                    <a:pt x="17630" y="13818"/>
                    <a:pt x="16930" y="13024"/>
                    <a:pt x="16112" y="12229"/>
                  </a:cubicBezTo>
                  <a:cubicBezTo>
                    <a:pt x="15412" y="11435"/>
                    <a:pt x="14595" y="10641"/>
                    <a:pt x="13894" y="10006"/>
                  </a:cubicBezTo>
                  <a:cubicBezTo>
                    <a:pt x="13194" y="9371"/>
                    <a:pt x="12610" y="8735"/>
                    <a:pt x="11909" y="8259"/>
                  </a:cubicBezTo>
                  <a:cubicBezTo>
                    <a:pt x="11792" y="8100"/>
                    <a:pt x="11676" y="7941"/>
                    <a:pt x="11559" y="7941"/>
                  </a:cubicBezTo>
                  <a:cubicBezTo>
                    <a:pt x="10742" y="7147"/>
                    <a:pt x="10041" y="6512"/>
                    <a:pt x="9224" y="5876"/>
                  </a:cubicBezTo>
                  <a:cubicBezTo>
                    <a:pt x="8523" y="5241"/>
                    <a:pt x="7706" y="4606"/>
                    <a:pt x="7005" y="3971"/>
                  </a:cubicBezTo>
                  <a:cubicBezTo>
                    <a:pt x="6188" y="3335"/>
                    <a:pt x="5488" y="2859"/>
                    <a:pt x="4787" y="2382"/>
                  </a:cubicBezTo>
                  <a:cubicBezTo>
                    <a:pt x="4787" y="2382"/>
                    <a:pt x="4670" y="2224"/>
                    <a:pt x="4670" y="2224"/>
                  </a:cubicBezTo>
                  <a:cubicBezTo>
                    <a:pt x="3736" y="1588"/>
                    <a:pt x="2919" y="953"/>
                    <a:pt x="2452" y="635"/>
                  </a:cubicBezTo>
                  <a:cubicBezTo>
                    <a:pt x="2335" y="635"/>
                    <a:pt x="2335" y="476"/>
                    <a:pt x="2335" y="476"/>
                  </a:cubicBezTo>
                  <a:cubicBezTo>
                    <a:pt x="1751" y="159"/>
                    <a:pt x="1518" y="0"/>
                    <a:pt x="1518" y="0"/>
                  </a:cubicBezTo>
                  <a:cubicBezTo>
                    <a:pt x="0" y="3971"/>
                    <a:pt x="0" y="3971"/>
                    <a:pt x="0" y="3971"/>
                  </a:cubicBezTo>
                  <a:cubicBezTo>
                    <a:pt x="0" y="3971"/>
                    <a:pt x="350" y="4129"/>
                    <a:pt x="934" y="4606"/>
                  </a:cubicBezTo>
                  <a:cubicBezTo>
                    <a:pt x="1051" y="4606"/>
                    <a:pt x="1284" y="4765"/>
                    <a:pt x="1518" y="4924"/>
                  </a:cubicBezTo>
                  <a:cubicBezTo>
                    <a:pt x="1985" y="5400"/>
                    <a:pt x="2569" y="5718"/>
                    <a:pt x="3269" y="6353"/>
                  </a:cubicBezTo>
                  <a:cubicBezTo>
                    <a:pt x="3386" y="6512"/>
                    <a:pt x="3619" y="6671"/>
                    <a:pt x="3853" y="6829"/>
                  </a:cubicBezTo>
                  <a:cubicBezTo>
                    <a:pt x="4554" y="7306"/>
                    <a:pt x="5371" y="7941"/>
                    <a:pt x="6188" y="8576"/>
                  </a:cubicBezTo>
                  <a:cubicBezTo>
                    <a:pt x="6889" y="9212"/>
                    <a:pt x="7706" y="9847"/>
                    <a:pt x="8406" y="10482"/>
                  </a:cubicBezTo>
                  <a:cubicBezTo>
                    <a:pt x="8990" y="10959"/>
                    <a:pt x="9574" y="11435"/>
                    <a:pt x="10158" y="12071"/>
                  </a:cubicBezTo>
                  <a:cubicBezTo>
                    <a:pt x="10275" y="12229"/>
                    <a:pt x="10508" y="12388"/>
                    <a:pt x="10742" y="12547"/>
                  </a:cubicBezTo>
                  <a:cubicBezTo>
                    <a:pt x="11559" y="13341"/>
                    <a:pt x="12259" y="13976"/>
                    <a:pt x="13077" y="14771"/>
                  </a:cubicBezTo>
                  <a:cubicBezTo>
                    <a:pt x="13777" y="15565"/>
                    <a:pt x="14595" y="16359"/>
                    <a:pt x="15295" y="16994"/>
                  </a:cubicBezTo>
                  <a:cubicBezTo>
                    <a:pt x="15762" y="17471"/>
                    <a:pt x="16229" y="17947"/>
                    <a:pt x="16579" y="18424"/>
                  </a:cubicBezTo>
                  <a:cubicBezTo>
                    <a:pt x="16930" y="18741"/>
                    <a:pt x="17163" y="19059"/>
                    <a:pt x="17514" y="19376"/>
                  </a:cubicBezTo>
                  <a:cubicBezTo>
                    <a:pt x="17981" y="20012"/>
                    <a:pt x="18331" y="20329"/>
                    <a:pt x="18681" y="20806"/>
                  </a:cubicBezTo>
                  <a:cubicBezTo>
                    <a:pt x="19148" y="21282"/>
                    <a:pt x="19382" y="21600"/>
                    <a:pt x="19382" y="21600"/>
                  </a:cubicBezTo>
                  <a:cubicBezTo>
                    <a:pt x="19849" y="20806"/>
                    <a:pt x="19849" y="20806"/>
                    <a:pt x="19849" y="20806"/>
                  </a:cubicBezTo>
                  <a:cubicBezTo>
                    <a:pt x="21600" y="18106"/>
                    <a:pt x="21600" y="18106"/>
                    <a:pt x="21600" y="18106"/>
                  </a:cubicBezTo>
                  <a:cubicBezTo>
                    <a:pt x="21600" y="18106"/>
                    <a:pt x="21366" y="17788"/>
                    <a:pt x="20783" y="17312"/>
                  </a:cubicBezTo>
                  <a:cubicBezTo>
                    <a:pt x="20783" y="17153"/>
                    <a:pt x="20666" y="16994"/>
                    <a:pt x="20549" y="169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FE840FC4-8BAB-4A6A-8FF2-5A5036F6B3DD}"/>
                </a:ext>
              </a:extLst>
            </p:cNvPr>
            <p:cNvSpPr/>
            <p:nvPr/>
          </p:nvSpPr>
          <p:spPr>
            <a:xfrm>
              <a:off x="5136226" y="3534606"/>
              <a:ext cx="512835" cy="21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08" y="12662"/>
                  </a:moveTo>
                  <a:cubicBezTo>
                    <a:pt x="18301" y="12662"/>
                    <a:pt x="18301" y="12662"/>
                    <a:pt x="18301" y="12662"/>
                  </a:cubicBezTo>
                  <a:cubicBezTo>
                    <a:pt x="17663" y="11917"/>
                    <a:pt x="16812" y="11421"/>
                    <a:pt x="16067" y="10924"/>
                  </a:cubicBezTo>
                  <a:cubicBezTo>
                    <a:pt x="15322" y="10179"/>
                    <a:pt x="14577" y="9683"/>
                    <a:pt x="13833" y="9186"/>
                  </a:cubicBezTo>
                  <a:cubicBezTo>
                    <a:pt x="13088" y="8690"/>
                    <a:pt x="12343" y="7945"/>
                    <a:pt x="11598" y="7448"/>
                  </a:cubicBezTo>
                  <a:cubicBezTo>
                    <a:pt x="11492" y="7448"/>
                    <a:pt x="11385" y="7200"/>
                    <a:pt x="11279" y="7200"/>
                  </a:cubicBezTo>
                  <a:cubicBezTo>
                    <a:pt x="10640" y="6703"/>
                    <a:pt x="10002" y="6207"/>
                    <a:pt x="9364" y="5959"/>
                  </a:cubicBezTo>
                  <a:cubicBezTo>
                    <a:pt x="8725" y="5462"/>
                    <a:pt x="8087" y="4966"/>
                    <a:pt x="7448" y="4469"/>
                  </a:cubicBezTo>
                  <a:cubicBezTo>
                    <a:pt x="7342" y="4469"/>
                    <a:pt x="7235" y="4221"/>
                    <a:pt x="7129" y="4221"/>
                  </a:cubicBezTo>
                  <a:cubicBezTo>
                    <a:pt x="6597" y="3972"/>
                    <a:pt x="6065" y="3476"/>
                    <a:pt x="5639" y="3228"/>
                  </a:cubicBezTo>
                  <a:cubicBezTo>
                    <a:pt x="5320" y="2979"/>
                    <a:pt x="5107" y="2979"/>
                    <a:pt x="4788" y="2731"/>
                  </a:cubicBezTo>
                  <a:cubicBezTo>
                    <a:pt x="4575" y="2483"/>
                    <a:pt x="4256" y="2234"/>
                    <a:pt x="4043" y="2234"/>
                  </a:cubicBezTo>
                  <a:cubicBezTo>
                    <a:pt x="3511" y="1738"/>
                    <a:pt x="2979" y="1490"/>
                    <a:pt x="2554" y="1241"/>
                  </a:cubicBezTo>
                  <a:cubicBezTo>
                    <a:pt x="1490" y="497"/>
                    <a:pt x="851" y="0"/>
                    <a:pt x="851" y="0"/>
                  </a:cubicBezTo>
                  <a:cubicBezTo>
                    <a:pt x="0" y="6207"/>
                    <a:pt x="0" y="6207"/>
                    <a:pt x="0" y="6207"/>
                  </a:cubicBezTo>
                  <a:cubicBezTo>
                    <a:pt x="0" y="6207"/>
                    <a:pt x="745" y="6703"/>
                    <a:pt x="1915" y="7448"/>
                  </a:cubicBezTo>
                  <a:cubicBezTo>
                    <a:pt x="2341" y="7945"/>
                    <a:pt x="2767" y="8193"/>
                    <a:pt x="3299" y="8441"/>
                  </a:cubicBezTo>
                  <a:cubicBezTo>
                    <a:pt x="3618" y="8690"/>
                    <a:pt x="3831" y="8938"/>
                    <a:pt x="4150" y="9186"/>
                  </a:cubicBezTo>
                  <a:cubicBezTo>
                    <a:pt x="4363" y="9186"/>
                    <a:pt x="4682" y="9434"/>
                    <a:pt x="4895" y="9434"/>
                  </a:cubicBezTo>
                  <a:cubicBezTo>
                    <a:pt x="5320" y="9931"/>
                    <a:pt x="5852" y="10179"/>
                    <a:pt x="6384" y="10676"/>
                  </a:cubicBezTo>
                  <a:cubicBezTo>
                    <a:pt x="6491" y="10676"/>
                    <a:pt x="6491" y="10676"/>
                    <a:pt x="6597" y="10676"/>
                  </a:cubicBezTo>
                  <a:cubicBezTo>
                    <a:pt x="7235" y="11172"/>
                    <a:pt x="7980" y="11669"/>
                    <a:pt x="8725" y="12414"/>
                  </a:cubicBezTo>
                  <a:cubicBezTo>
                    <a:pt x="9257" y="12662"/>
                    <a:pt x="9789" y="13159"/>
                    <a:pt x="10428" y="13655"/>
                  </a:cubicBezTo>
                  <a:cubicBezTo>
                    <a:pt x="10534" y="13655"/>
                    <a:pt x="10747" y="13903"/>
                    <a:pt x="10960" y="13903"/>
                  </a:cubicBezTo>
                  <a:cubicBezTo>
                    <a:pt x="11704" y="14400"/>
                    <a:pt x="12449" y="15145"/>
                    <a:pt x="13194" y="15641"/>
                  </a:cubicBezTo>
                  <a:cubicBezTo>
                    <a:pt x="13939" y="16138"/>
                    <a:pt x="14684" y="16883"/>
                    <a:pt x="15429" y="17379"/>
                  </a:cubicBezTo>
                  <a:cubicBezTo>
                    <a:pt x="16173" y="17876"/>
                    <a:pt x="16812" y="18372"/>
                    <a:pt x="17450" y="18869"/>
                  </a:cubicBezTo>
                  <a:cubicBezTo>
                    <a:pt x="17450" y="19117"/>
                    <a:pt x="17557" y="19117"/>
                    <a:pt x="17663" y="19117"/>
                  </a:cubicBezTo>
                  <a:cubicBezTo>
                    <a:pt x="18514" y="19862"/>
                    <a:pt x="19366" y="20607"/>
                    <a:pt x="19898" y="20855"/>
                  </a:cubicBezTo>
                  <a:cubicBezTo>
                    <a:pt x="20323" y="21352"/>
                    <a:pt x="20642" y="21600"/>
                    <a:pt x="20642" y="21600"/>
                  </a:cubicBezTo>
                  <a:cubicBezTo>
                    <a:pt x="21600" y="15145"/>
                    <a:pt x="21600" y="15145"/>
                    <a:pt x="21600" y="15145"/>
                  </a:cubicBezTo>
                  <a:cubicBezTo>
                    <a:pt x="21600" y="15145"/>
                    <a:pt x="21174" y="14897"/>
                    <a:pt x="20536" y="14400"/>
                  </a:cubicBezTo>
                  <a:cubicBezTo>
                    <a:pt x="20004" y="13903"/>
                    <a:pt x="19259" y="13407"/>
                    <a:pt x="18408" y="1266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2B013E5D-A0A9-412C-B4AF-41A19AB9EFFE}"/>
                </a:ext>
              </a:extLst>
            </p:cNvPr>
            <p:cNvSpPr/>
            <p:nvPr/>
          </p:nvSpPr>
          <p:spPr>
            <a:xfrm>
              <a:off x="4132650" y="3348408"/>
              <a:ext cx="517568" cy="13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34" y="9600"/>
                  </a:moveTo>
                  <a:cubicBezTo>
                    <a:pt x="18018" y="9200"/>
                    <a:pt x="17596" y="9200"/>
                    <a:pt x="17280" y="8800"/>
                  </a:cubicBezTo>
                  <a:cubicBezTo>
                    <a:pt x="16542" y="8400"/>
                    <a:pt x="15805" y="8000"/>
                    <a:pt x="14962" y="7600"/>
                  </a:cubicBezTo>
                  <a:cubicBezTo>
                    <a:pt x="14224" y="7200"/>
                    <a:pt x="13487" y="6800"/>
                    <a:pt x="12644" y="6400"/>
                  </a:cubicBezTo>
                  <a:cubicBezTo>
                    <a:pt x="12117" y="6000"/>
                    <a:pt x="11590" y="5600"/>
                    <a:pt x="10958" y="5200"/>
                  </a:cubicBezTo>
                  <a:cubicBezTo>
                    <a:pt x="10747" y="5200"/>
                    <a:pt x="10537" y="5200"/>
                    <a:pt x="10326" y="4800"/>
                  </a:cubicBezTo>
                  <a:cubicBezTo>
                    <a:pt x="9588" y="4400"/>
                    <a:pt x="8851" y="4000"/>
                    <a:pt x="8008" y="3600"/>
                  </a:cubicBezTo>
                  <a:cubicBezTo>
                    <a:pt x="7270" y="3200"/>
                    <a:pt x="6427" y="2800"/>
                    <a:pt x="5690" y="2400"/>
                  </a:cubicBezTo>
                  <a:cubicBezTo>
                    <a:pt x="4952" y="2400"/>
                    <a:pt x="4320" y="2000"/>
                    <a:pt x="3688" y="1600"/>
                  </a:cubicBezTo>
                  <a:cubicBezTo>
                    <a:pt x="3582" y="1600"/>
                    <a:pt x="3477" y="1600"/>
                    <a:pt x="3477" y="1600"/>
                  </a:cubicBezTo>
                  <a:cubicBezTo>
                    <a:pt x="2423" y="1200"/>
                    <a:pt x="1686" y="800"/>
                    <a:pt x="1054" y="400"/>
                  </a:cubicBezTo>
                  <a:cubicBezTo>
                    <a:pt x="632" y="0"/>
                    <a:pt x="316" y="0"/>
                    <a:pt x="316" y="0"/>
                  </a:cubicBezTo>
                  <a:cubicBezTo>
                    <a:pt x="0" y="9600"/>
                    <a:pt x="0" y="9600"/>
                    <a:pt x="0" y="9600"/>
                  </a:cubicBezTo>
                  <a:cubicBezTo>
                    <a:pt x="0" y="9600"/>
                    <a:pt x="211" y="10000"/>
                    <a:pt x="527" y="10000"/>
                  </a:cubicBezTo>
                  <a:cubicBezTo>
                    <a:pt x="948" y="10000"/>
                    <a:pt x="1791" y="10400"/>
                    <a:pt x="2845" y="11200"/>
                  </a:cubicBezTo>
                  <a:cubicBezTo>
                    <a:pt x="2950" y="11200"/>
                    <a:pt x="3161" y="11200"/>
                    <a:pt x="3372" y="11200"/>
                  </a:cubicBezTo>
                  <a:cubicBezTo>
                    <a:pt x="3899" y="11600"/>
                    <a:pt x="4531" y="12000"/>
                    <a:pt x="5163" y="12000"/>
                  </a:cubicBezTo>
                  <a:cubicBezTo>
                    <a:pt x="5900" y="12400"/>
                    <a:pt x="6638" y="12800"/>
                    <a:pt x="7481" y="13200"/>
                  </a:cubicBezTo>
                  <a:cubicBezTo>
                    <a:pt x="8219" y="13600"/>
                    <a:pt x="8956" y="14000"/>
                    <a:pt x="9799" y="14800"/>
                  </a:cubicBezTo>
                  <a:cubicBezTo>
                    <a:pt x="10010" y="14800"/>
                    <a:pt x="10326" y="14800"/>
                    <a:pt x="10642" y="15200"/>
                  </a:cubicBezTo>
                  <a:cubicBezTo>
                    <a:pt x="11063" y="15200"/>
                    <a:pt x="11590" y="15600"/>
                    <a:pt x="12117" y="16000"/>
                  </a:cubicBezTo>
                  <a:cubicBezTo>
                    <a:pt x="12855" y="16400"/>
                    <a:pt x="13592" y="16800"/>
                    <a:pt x="14330" y="17200"/>
                  </a:cubicBezTo>
                  <a:cubicBezTo>
                    <a:pt x="15173" y="17600"/>
                    <a:pt x="15910" y="18400"/>
                    <a:pt x="16648" y="18800"/>
                  </a:cubicBezTo>
                  <a:cubicBezTo>
                    <a:pt x="17069" y="18800"/>
                    <a:pt x="17491" y="19200"/>
                    <a:pt x="17912" y="19600"/>
                  </a:cubicBezTo>
                  <a:cubicBezTo>
                    <a:pt x="18228" y="19600"/>
                    <a:pt x="18650" y="20000"/>
                    <a:pt x="18966" y="20400"/>
                  </a:cubicBezTo>
                  <a:cubicBezTo>
                    <a:pt x="20336" y="21200"/>
                    <a:pt x="21179" y="21600"/>
                    <a:pt x="21179" y="21600"/>
                  </a:cubicBezTo>
                  <a:cubicBezTo>
                    <a:pt x="21600" y="11600"/>
                    <a:pt x="21600" y="11600"/>
                    <a:pt x="21600" y="11600"/>
                  </a:cubicBezTo>
                  <a:cubicBezTo>
                    <a:pt x="21600" y="11600"/>
                    <a:pt x="20862" y="11200"/>
                    <a:pt x="19598" y="10400"/>
                  </a:cubicBezTo>
                  <a:cubicBezTo>
                    <a:pt x="19177" y="10000"/>
                    <a:pt x="18755" y="10000"/>
                    <a:pt x="18334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9AD0B334-10C2-4336-B705-888B0A01E5DC}"/>
                </a:ext>
              </a:extLst>
            </p:cNvPr>
            <p:cNvSpPr/>
            <p:nvPr/>
          </p:nvSpPr>
          <p:spPr>
            <a:xfrm>
              <a:off x="3108560" y="3264777"/>
              <a:ext cx="517568" cy="9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1" y="6956"/>
                  </a:moveTo>
                  <a:lnTo>
                    <a:pt x="15805" y="5858"/>
                  </a:lnTo>
                  <a:lnTo>
                    <a:pt x="13500" y="5125"/>
                  </a:lnTo>
                  <a:lnTo>
                    <a:pt x="11195" y="4027"/>
                  </a:lnTo>
                  <a:lnTo>
                    <a:pt x="8890" y="3295"/>
                  </a:lnTo>
                  <a:lnTo>
                    <a:pt x="6454" y="2197"/>
                  </a:lnTo>
                  <a:lnTo>
                    <a:pt x="4149" y="1831"/>
                  </a:lnTo>
                  <a:lnTo>
                    <a:pt x="1844" y="366"/>
                  </a:lnTo>
                  <a:lnTo>
                    <a:pt x="263" y="0"/>
                  </a:lnTo>
                  <a:lnTo>
                    <a:pt x="0" y="13546"/>
                  </a:lnTo>
                  <a:lnTo>
                    <a:pt x="1317" y="13912"/>
                  </a:lnTo>
                  <a:lnTo>
                    <a:pt x="3622" y="14644"/>
                  </a:lnTo>
                  <a:lnTo>
                    <a:pt x="5927" y="15742"/>
                  </a:lnTo>
                  <a:lnTo>
                    <a:pt x="8232" y="16475"/>
                  </a:lnTo>
                  <a:lnTo>
                    <a:pt x="10668" y="17573"/>
                  </a:lnTo>
                  <a:lnTo>
                    <a:pt x="12973" y="18671"/>
                  </a:lnTo>
                  <a:lnTo>
                    <a:pt x="15278" y="19403"/>
                  </a:lnTo>
                  <a:lnTo>
                    <a:pt x="17583" y="20502"/>
                  </a:lnTo>
                  <a:lnTo>
                    <a:pt x="20020" y="20868"/>
                  </a:lnTo>
                  <a:lnTo>
                    <a:pt x="21468" y="21600"/>
                  </a:lnTo>
                  <a:lnTo>
                    <a:pt x="21600" y="8054"/>
                  </a:lnTo>
                  <a:lnTo>
                    <a:pt x="20546" y="7688"/>
                  </a:lnTo>
                  <a:lnTo>
                    <a:pt x="18241" y="695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F57E58F7-BA16-49C4-8CC2-5EA5BFCCA65C}"/>
                </a:ext>
              </a:extLst>
            </p:cNvPr>
            <p:cNvSpPr/>
            <p:nvPr/>
          </p:nvSpPr>
          <p:spPr>
            <a:xfrm>
              <a:off x="2086049" y="3203237"/>
              <a:ext cx="515991" cy="8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3" y="7425"/>
                  </a:moveTo>
                  <a:cubicBezTo>
                    <a:pt x="20968" y="7425"/>
                    <a:pt x="20757" y="6750"/>
                    <a:pt x="20652" y="6750"/>
                  </a:cubicBezTo>
                  <a:cubicBezTo>
                    <a:pt x="20652" y="6750"/>
                    <a:pt x="20652" y="6750"/>
                    <a:pt x="20652" y="6750"/>
                  </a:cubicBezTo>
                  <a:cubicBezTo>
                    <a:pt x="20336" y="6750"/>
                    <a:pt x="20020" y="6750"/>
                    <a:pt x="19703" y="6750"/>
                  </a:cubicBezTo>
                  <a:cubicBezTo>
                    <a:pt x="19387" y="6750"/>
                    <a:pt x="19071" y="6075"/>
                    <a:pt x="18755" y="6075"/>
                  </a:cubicBezTo>
                  <a:cubicBezTo>
                    <a:pt x="18755" y="6075"/>
                    <a:pt x="18755" y="6075"/>
                    <a:pt x="18755" y="6075"/>
                  </a:cubicBezTo>
                  <a:cubicBezTo>
                    <a:pt x="18544" y="6075"/>
                    <a:pt x="18334" y="6075"/>
                    <a:pt x="18228" y="6075"/>
                  </a:cubicBezTo>
                  <a:cubicBezTo>
                    <a:pt x="18123" y="6075"/>
                    <a:pt x="17912" y="6075"/>
                    <a:pt x="17807" y="6075"/>
                  </a:cubicBezTo>
                  <a:cubicBezTo>
                    <a:pt x="17491" y="5400"/>
                    <a:pt x="17175" y="5400"/>
                    <a:pt x="16859" y="5400"/>
                  </a:cubicBezTo>
                  <a:cubicBezTo>
                    <a:pt x="16753" y="5400"/>
                    <a:pt x="16542" y="5400"/>
                    <a:pt x="16332" y="5400"/>
                  </a:cubicBezTo>
                  <a:cubicBezTo>
                    <a:pt x="16226" y="5400"/>
                    <a:pt x="16121" y="5400"/>
                    <a:pt x="15910" y="5400"/>
                  </a:cubicBezTo>
                  <a:cubicBezTo>
                    <a:pt x="15594" y="4725"/>
                    <a:pt x="15278" y="4725"/>
                    <a:pt x="14962" y="4725"/>
                  </a:cubicBezTo>
                  <a:cubicBezTo>
                    <a:pt x="14646" y="4725"/>
                    <a:pt x="14330" y="4725"/>
                    <a:pt x="14014" y="4725"/>
                  </a:cubicBezTo>
                  <a:cubicBezTo>
                    <a:pt x="14014" y="4725"/>
                    <a:pt x="14014" y="4725"/>
                    <a:pt x="14014" y="4725"/>
                  </a:cubicBezTo>
                  <a:cubicBezTo>
                    <a:pt x="13698" y="4725"/>
                    <a:pt x="13381" y="4050"/>
                    <a:pt x="13065" y="4050"/>
                  </a:cubicBezTo>
                  <a:cubicBezTo>
                    <a:pt x="12749" y="4050"/>
                    <a:pt x="12433" y="4050"/>
                    <a:pt x="12117" y="4050"/>
                  </a:cubicBezTo>
                  <a:cubicBezTo>
                    <a:pt x="12012" y="4050"/>
                    <a:pt x="11801" y="4050"/>
                    <a:pt x="11696" y="4050"/>
                  </a:cubicBezTo>
                  <a:cubicBezTo>
                    <a:pt x="11485" y="4050"/>
                    <a:pt x="11380" y="4050"/>
                    <a:pt x="11169" y="3375"/>
                  </a:cubicBezTo>
                  <a:cubicBezTo>
                    <a:pt x="11063" y="3375"/>
                    <a:pt x="10958" y="3375"/>
                    <a:pt x="10853" y="3375"/>
                  </a:cubicBezTo>
                  <a:cubicBezTo>
                    <a:pt x="10642" y="3375"/>
                    <a:pt x="10431" y="3375"/>
                    <a:pt x="10326" y="3375"/>
                  </a:cubicBezTo>
                  <a:cubicBezTo>
                    <a:pt x="10010" y="3375"/>
                    <a:pt x="9694" y="3375"/>
                    <a:pt x="9378" y="3375"/>
                  </a:cubicBezTo>
                  <a:cubicBezTo>
                    <a:pt x="9272" y="3375"/>
                    <a:pt x="9272" y="3375"/>
                    <a:pt x="9272" y="3375"/>
                  </a:cubicBezTo>
                  <a:cubicBezTo>
                    <a:pt x="8956" y="3375"/>
                    <a:pt x="8640" y="2700"/>
                    <a:pt x="8429" y="2700"/>
                  </a:cubicBezTo>
                  <a:cubicBezTo>
                    <a:pt x="8113" y="2700"/>
                    <a:pt x="7797" y="2700"/>
                    <a:pt x="7481" y="2700"/>
                  </a:cubicBezTo>
                  <a:cubicBezTo>
                    <a:pt x="7270" y="2700"/>
                    <a:pt x="7060" y="2700"/>
                    <a:pt x="6954" y="2700"/>
                  </a:cubicBezTo>
                  <a:cubicBezTo>
                    <a:pt x="6743" y="2700"/>
                    <a:pt x="6638" y="2700"/>
                    <a:pt x="6533" y="2700"/>
                  </a:cubicBezTo>
                  <a:cubicBezTo>
                    <a:pt x="6217" y="2025"/>
                    <a:pt x="5900" y="2025"/>
                    <a:pt x="5584" y="2025"/>
                  </a:cubicBezTo>
                  <a:cubicBezTo>
                    <a:pt x="5268" y="2025"/>
                    <a:pt x="4952" y="2025"/>
                    <a:pt x="4636" y="2025"/>
                  </a:cubicBezTo>
                  <a:cubicBezTo>
                    <a:pt x="4636" y="2025"/>
                    <a:pt x="4531" y="2025"/>
                    <a:pt x="4531" y="2025"/>
                  </a:cubicBezTo>
                  <a:cubicBezTo>
                    <a:pt x="4215" y="2025"/>
                    <a:pt x="4004" y="1350"/>
                    <a:pt x="3688" y="1350"/>
                  </a:cubicBezTo>
                  <a:cubicBezTo>
                    <a:pt x="3582" y="1350"/>
                    <a:pt x="3477" y="1350"/>
                    <a:pt x="3477" y="1350"/>
                  </a:cubicBezTo>
                  <a:cubicBezTo>
                    <a:pt x="3161" y="1350"/>
                    <a:pt x="2950" y="1350"/>
                    <a:pt x="2740" y="1350"/>
                  </a:cubicBezTo>
                  <a:cubicBezTo>
                    <a:pt x="2529" y="1350"/>
                    <a:pt x="2423" y="1350"/>
                    <a:pt x="2213" y="1350"/>
                  </a:cubicBezTo>
                  <a:cubicBezTo>
                    <a:pt x="2107" y="675"/>
                    <a:pt x="1897" y="675"/>
                    <a:pt x="1791" y="675"/>
                  </a:cubicBezTo>
                  <a:cubicBezTo>
                    <a:pt x="1475" y="675"/>
                    <a:pt x="1159" y="675"/>
                    <a:pt x="843" y="675"/>
                  </a:cubicBezTo>
                  <a:cubicBezTo>
                    <a:pt x="421" y="675"/>
                    <a:pt x="105" y="0"/>
                    <a:pt x="105" y="0"/>
                  </a:cubicBezTo>
                  <a:cubicBezTo>
                    <a:pt x="0" y="14175"/>
                    <a:pt x="0" y="14175"/>
                    <a:pt x="0" y="14175"/>
                  </a:cubicBezTo>
                  <a:cubicBezTo>
                    <a:pt x="0" y="14175"/>
                    <a:pt x="105" y="14175"/>
                    <a:pt x="316" y="14175"/>
                  </a:cubicBezTo>
                  <a:cubicBezTo>
                    <a:pt x="632" y="14175"/>
                    <a:pt x="948" y="14850"/>
                    <a:pt x="1264" y="14850"/>
                  </a:cubicBezTo>
                  <a:cubicBezTo>
                    <a:pt x="1370" y="14850"/>
                    <a:pt x="1580" y="14850"/>
                    <a:pt x="1686" y="14850"/>
                  </a:cubicBezTo>
                  <a:cubicBezTo>
                    <a:pt x="1897" y="14850"/>
                    <a:pt x="2002" y="14850"/>
                    <a:pt x="2213" y="14850"/>
                  </a:cubicBezTo>
                  <a:cubicBezTo>
                    <a:pt x="2529" y="14850"/>
                    <a:pt x="2845" y="15525"/>
                    <a:pt x="3161" y="15525"/>
                  </a:cubicBezTo>
                  <a:cubicBezTo>
                    <a:pt x="3266" y="15525"/>
                    <a:pt x="3266" y="15525"/>
                    <a:pt x="3372" y="15525"/>
                  </a:cubicBezTo>
                  <a:cubicBezTo>
                    <a:pt x="3582" y="15525"/>
                    <a:pt x="3793" y="15525"/>
                    <a:pt x="4004" y="15525"/>
                  </a:cubicBezTo>
                  <a:cubicBezTo>
                    <a:pt x="4109" y="15525"/>
                    <a:pt x="4109" y="15525"/>
                    <a:pt x="4109" y="15525"/>
                  </a:cubicBezTo>
                  <a:cubicBezTo>
                    <a:pt x="4425" y="15525"/>
                    <a:pt x="4741" y="16200"/>
                    <a:pt x="5058" y="16200"/>
                  </a:cubicBezTo>
                  <a:cubicBezTo>
                    <a:pt x="5374" y="16200"/>
                    <a:pt x="5690" y="16200"/>
                    <a:pt x="6006" y="16200"/>
                  </a:cubicBezTo>
                  <a:cubicBezTo>
                    <a:pt x="6111" y="16200"/>
                    <a:pt x="6322" y="16200"/>
                    <a:pt x="6427" y="16200"/>
                  </a:cubicBezTo>
                  <a:cubicBezTo>
                    <a:pt x="6533" y="16875"/>
                    <a:pt x="6743" y="16875"/>
                    <a:pt x="6954" y="16875"/>
                  </a:cubicBezTo>
                  <a:cubicBezTo>
                    <a:pt x="7270" y="16875"/>
                    <a:pt x="7586" y="16875"/>
                    <a:pt x="7902" y="16875"/>
                  </a:cubicBezTo>
                  <a:cubicBezTo>
                    <a:pt x="8219" y="16875"/>
                    <a:pt x="8429" y="16875"/>
                    <a:pt x="8745" y="17550"/>
                  </a:cubicBezTo>
                  <a:cubicBezTo>
                    <a:pt x="8745" y="17550"/>
                    <a:pt x="8851" y="17550"/>
                    <a:pt x="8851" y="17550"/>
                  </a:cubicBezTo>
                  <a:cubicBezTo>
                    <a:pt x="9167" y="17550"/>
                    <a:pt x="9483" y="17550"/>
                    <a:pt x="9799" y="17550"/>
                  </a:cubicBezTo>
                  <a:cubicBezTo>
                    <a:pt x="10115" y="17550"/>
                    <a:pt x="10431" y="17550"/>
                    <a:pt x="10747" y="17550"/>
                  </a:cubicBezTo>
                  <a:cubicBezTo>
                    <a:pt x="10747" y="17550"/>
                    <a:pt x="10747" y="17550"/>
                    <a:pt x="10747" y="17550"/>
                  </a:cubicBezTo>
                  <a:cubicBezTo>
                    <a:pt x="10853" y="17550"/>
                    <a:pt x="10958" y="17550"/>
                    <a:pt x="11169" y="18225"/>
                  </a:cubicBezTo>
                  <a:cubicBezTo>
                    <a:pt x="11274" y="18225"/>
                    <a:pt x="11485" y="18225"/>
                    <a:pt x="11696" y="18225"/>
                  </a:cubicBezTo>
                  <a:cubicBezTo>
                    <a:pt x="11906" y="18225"/>
                    <a:pt x="12222" y="18225"/>
                    <a:pt x="12539" y="18225"/>
                  </a:cubicBezTo>
                  <a:cubicBezTo>
                    <a:pt x="12855" y="18225"/>
                    <a:pt x="13171" y="18225"/>
                    <a:pt x="13487" y="18900"/>
                  </a:cubicBezTo>
                  <a:cubicBezTo>
                    <a:pt x="13487" y="18900"/>
                    <a:pt x="13487" y="18900"/>
                    <a:pt x="13487" y="18900"/>
                  </a:cubicBezTo>
                  <a:cubicBezTo>
                    <a:pt x="13803" y="18900"/>
                    <a:pt x="14119" y="18900"/>
                    <a:pt x="14435" y="18900"/>
                  </a:cubicBezTo>
                  <a:cubicBezTo>
                    <a:pt x="14751" y="18900"/>
                    <a:pt x="15067" y="18900"/>
                    <a:pt x="15383" y="19575"/>
                  </a:cubicBezTo>
                  <a:cubicBezTo>
                    <a:pt x="15594" y="19575"/>
                    <a:pt x="15700" y="19575"/>
                    <a:pt x="15805" y="19575"/>
                  </a:cubicBezTo>
                  <a:cubicBezTo>
                    <a:pt x="16016" y="19575"/>
                    <a:pt x="16226" y="19575"/>
                    <a:pt x="16332" y="19575"/>
                  </a:cubicBezTo>
                  <a:cubicBezTo>
                    <a:pt x="16648" y="19575"/>
                    <a:pt x="16964" y="19575"/>
                    <a:pt x="17280" y="20250"/>
                  </a:cubicBezTo>
                  <a:cubicBezTo>
                    <a:pt x="17596" y="20250"/>
                    <a:pt x="17807" y="20250"/>
                    <a:pt x="18018" y="20250"/>
                  </a:cubicBezTo>
                  <a:cubicBezTo>
                    <a:pt x="18123" y="20250"/>
                    <a:pt x="18123" y="20250"/>
                    <a:pt x="18228" y="20250"/>
                  </a:cubicBezTo>
                  <a:cubicBezTo>
                    <a:pt x="18228" y="20250"/>
                    <a:pt x="18228" y="20250"/>
                    <a:pt x="18228" y="20250"/>
                  </a:cubicBezTo>
                  <a:cubicBezTo>
                    <a:pt x="18544" y="20250"/>
                    <a:pt x="18860" y="20925"/>
                    <a:pt x="19177" y="20925"/>
                  </a:cubicBezTo>
                  <a:cubicBezTo>
                    <a:pt x="19493" y="20925"/>
                    <a:pt x="19809" y="20925"/>
                    <a:pt x="20125" y="20925"/>
                  </a:cubicBezTo>
                  <a:cubicBezTo>
                    <a:pt x="20230" y="21600"/>
                    <a:pt x="20336" y="21600"/>
                    <a:pt x="20441" y="21600"/>
                  </a:cubicBezTo>
                  <a:cubicBezTo>
                    <a:pt x="20441" y="21600"/>
                    <a:pt x="20546" y="21600"/>
                    <a:pt x="20546" y="21600"/>
                  </a:cubicBezTo>
                  <a:cubicBezTo>
                    <a:pt x="20757" y="21600"/>
                    <a:pt x="20862" y="21600"/>
                    <a:pt x="21073" y="21600"/>
                  </a:cubicBezTo>
                  <a:cubicBezTo>
                    <a:pt x="21284" y="21600"/>
                    <a:pt x="21389" y="21600"/>
                    <a:pt x="21389" y="21600"/>
                  </a:cubicBezTo>
                  <a:cubicBezTo>
                    <a:pt x="21600" y="7425"/>
                    <a:pt x="21600" y="7425"/>
                    <a:pt x="21600" y="7425"/>
                  </a:cubicBezTo>
                  <a:cubicBezTo>
                    <a:pt x="21600" y="7425"/>
                    <a:pt x="21600" y="7425"/>
                    <a:pt x="21600" y="7425"/>
                  </a:cubicBezTo>
                  <a:cubicBezTo>
                    <a:pt x="21600" y="7425"/>
                    <a:pt x="21389" y="7425"/>
                    <a:pt x="21073" y="74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xmlns="" id="{F7C20DA5-4818-4FA3-91C0-E9750F2069B7}"/>
                </a:ext>
              </a:extLst>
            </p:cNvPr>
            <p:cNvSpPr/>
            <p:nvPr/>
          </p:nvSpPr>
          <p:spPr>
            <a:xfrm>
              <a:off x="83631" y="269829"/>
              <a:ext cx="164108" cy="3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086"/>
                  </a:moveTo>
                  <a:cubicBezTo>
                    <a:pt x="20603" y="3086"/>
                    <a:pt x="19606" y="3086"/>
                    <a:pt x="18609" y="3086"/>
                  </a:cubicBezTo>
                  <a:cubicBezTo>
                    <a:pt x="17612" y="3086"/>
                    <a:pt x="16948" y="3086"/>
                    <a:pt x="15951" y="3086"/>
                  </a:cubicBezTo>
                  <a:cubicBezTo>
                    <a:pt x="15951" y="1543"/>
                    <a:pt x="15618" y="1543"/>
                    <a:pt x="15618" y="1543"/>
                  </a:cubicBezTo>
                  <a:cubicBezTo>
                    <a:pt x="14622" y="1543"/>
                    <a:pt x="13625" y="1543"/>
                    <a:pt x="12628" y="1543"/>
                  </a:cubicBezTo>
                  <a:cubicBezTo>
                    <a:pt x="11631" y="1543"/>
                    <a:pt x="10634" y="1543"/>
                    <a:pt x="9637" y="1543"/>
                  </a:cubicBezTo>
                  <a:cubicBezTo>
                    <a:pt x="9305" y="1543"/>
                    <a:pt x="8972" y="1543"/>
                    <a:pt x="8640" y="1543"/>
                  </a:cubicBezTo>
                  <a:cubicBezTo>
                    <a:pt x="7975" y="1543"/>
                    <a:pt x="7311" y="1543"/>
                    <a:pt x="6646" y="1543"/>
                  </a:cubicBezTo>
                  <a:cubicBezTo>
                    <a:pt x="5649" y="1543"/>
                    <a:pt x="4652" y="1543"/>
                    <a:pt x="3655" y="1543"/>
                  </a:cubicBezTo>
                  <a:cubicBezTo>
                    <a:pt x="2658" y="1543"/>
                    <a:pt x="1994" y="1543"/>
                    <a:pt x="997" y="1543"/>
                  </a:cubicBezTo>
                  <a:cubicBezTo>
                    <a:pt x="997" y="0"/>
                    <a:pt x="665" y="0"/>
                    <a:pt x="665" y="0"/>
                  </a:cubicBezTo>
                  <a:cubicBezTo>
                    <a:pt x="332" y="0"/>
                    <a:pt x="332" y="0"/>
                    <a:pt x="0" y="0"/>
                  </a:cubicBezTo>
                  <a:cubicBezTo>
                    <a:pt x="332" y="3086"/>
                    <a:pt x="332" y="4629"/>
                    <a:pt x="332" y="6171"/>
                  </a:cubicBezTo>
                  <a:cubicBezTo>
                    <a:pt x="332" y="9257"/>
                    <a:pt x="332" y="10800"/>
                    <a:pt x="332" y="13886"/>
                  </a:cubicBezTo>
                  <a:cubicBezTo>
                    <a:pt x="332" y="15429"/>
                    <a:pt x="332" y="16971"/>
                    <a:pt x="665" y="18514"/>
                  </a:cubicBezTo>
                  <a:cubicBezTo>
                    <a:pt x="1329" y="18514"/>
                    <a:pt x="1994" y="18514"/>
                    <a:pt x="2658" y="18514"/>
                  </a:cubicBezTo>
                  <a:cubicBezTo>
                    <a:pt x="3655" y="18514"/>
                    <a:pt x="4652" y="18514"/>
                    <a:pt x="5649" y="20057"/>
                  </a:cubicBezTo>
                  <a:cubicBezTo>
                    <a:pt x="6314" y="20057"/>
                    <a:pt x="6978" y="20057"/>
                    <a:pt x="7643" y="20057"/>
                  </a:cubicBezTo>
                  <a:cubicBezTo>
                    <a:pt x="7975" y="20057"/>
                    <a:pt x="8308" y="20057"/>
                    <a:pt x="8640" y="20057"/>
                  </a:cubicBezTo>
                  <a:cubicBezTo>
                    <a:pt x="9637" y="20057"/>
                    <a:pt x="10634" y="20057"/>
                    <a:pt x="11631" y="20057"/>
                  </a:cubicBezTo>
                  <a:cubicBezTo>
                    <a:pt x="12628" y="20057"/>
                    <a:pt x="13625" y="20057"/>
                    <a:pt x="14622" y="20057"/>
                  </a:cubicBezTo>
                  <a:cubicBezTo>
                    <a:pt x="14622" y="20057"/>
                    <a:pt x="14954" y="20057"/>
                    <a:pt x="15286" y="20057"/>
                  </a:cubicBezTo>
                  <a:cubicBezTo>
                    <a:pt x="15951" y="20057"/>
                    <a:pt x="16615" y="20057"/>
                    <a:pt x="17612" y="20057"/>
                  </a:cubicBezTo>
                  <a:cubicBezTo>
                    <a:pt x="18609" y="21600"/>
                    <a:pt x="19606" y="21600"/>
                    <a:pt x="20603" y="21600"/>
                  </a:cubicBezTo>
                  <a:cubicBezTo>
                    <a:pt x="20935" y="21600"/>
                    <a:pt x="21268" y="21600"/>
                    <a:pt x="21600" y="21600"/>
                  </a:cubicBezTo>
                  <a:cubicBezTo>
                    <a:pt x="21600" y="3086"/>
                    <a:pt x="21600" y="3086"/>
                    <a:pt x="21600" y="3086"/>
                  </a:cubicBezTo>
                  <a:cubicBezTo>
                    <a:pt x="21600" y="3086"/>
                    <a:pt x="21600" y="3086"/>
                    <a:pt x="21600" y="308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xmlns="" id="{B20AA54F-03D1-481F-9D4D-D325324938FA}"/>
                </a:ext>
              </a:extLst>
            </p:cNvPr>
            <p:cNvSpPr/>
            <p:nvPr/>
          </p:nvSpPr>
          <p:spPr>
            <a:xfrm>
              <a:off x="3651375" y="825267"/>
              <a:ext cx="108880" cy="20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591" y="16800"/>
                    <a:pt x="16074" y="12533"/>
                    <a:pt x="12056" y="8267"/>
                  </a:cubicBezTo>
                  <a:cubicBezTo>
                    <a:pt x="9042" y="5333"/>
                    <a:pt x="4019" y="2667"/>
                    <a:pt x="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</p:grpSp>
      <p:grpSp>
        <p:nvGrpSpPr>
          <p:cNvPr id="33" name="Group 63">
            <a:extLst>
              <a:ext uri="{FF2B5EF4-FFF2-40B4-BE49-F238E27FC236}">
                <a16:creationId xmlns:a16="http://schemas.microsoft.com/office/drawing/2014/main" xmlns="" id="{F529D1B6-B7F2-4226-8F05-3E51F9A2162E}"/>
              </a:ext>
            </a:extLst>
          </p:cNvPr>
          <p:cNvGrpSpPr/>
          <p:nvPr/>
        </p:nvGrpSpPr>
        <p:grpSpPr>
          <a:xfrm>
            <a:off x="3253310" y="971571"/>
            <a:ext cx="976655" cy="1420037"/>
            <a:chOff x="0" y="0"/>
            <a:chExt cx="976654" cy="1420035"/>
          </a:xfrm>
        </p:grpSpPr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xmlns="" id="{3A28388F-6080-44D4-94E8-D1FEA4345D2A}"/>
                </a:ext>
              </a:extLst>
            </p:cNvPr>
            <p:cNvGrpSpPr/>
            <p:nvPr/>
          </p:nvGrpSpPr>
          <p:grpSpPr>
            <a:xfrm>
              <a:off x="0" y="-1"/>
              <a:ext cx="976655" cy="1420037"/>
              <a:chOff x="0" y="0"/>
              <a:chExt cx="976654" cy="1420035"/>
            </a:xfrm>
          </p:grpSpPr>
          <p:sp>
            <p:nvSpPr>
              <p:cNvPr id="36" name="Rectangle 69">
                <a:extLst>
                  <a:ext uri="{FF2B5EF4-FFF2-40B4-BE49-F238E27FC236}">
                    <a16:creationId xmlns:a16="http://schemas.microsoft.com/office/drawing/2014/main" xmlns="" id="{CA60444E-DFEE-4253-A8CD-8BCACC20BE3D}"/>
                  </a:ext>
                </a:extLst>
              </p:cNvPr>
              <p:cNvSpPr/>
              <p:nvPr/>
            </p:nvSpPr>
            <p:spPr>
              <a:xfrm>
                <a:off x="444949" y="948702"/>
                <a:ext cx="96052" cy="471334"/>
              </a:xfrm>
              <a:prstGeom prst="rect">
                <a:avLst/>
              </a:prstGeom>
              <a:gradFill flip="none" rotWithShape="1">
                <a:gsLst>
                  <a:gs pos="0">
                    <a:srgbClr val="252525"/>
                  </a:gs>
                  <a:gs pos="50000">
                    <a:srgbClr val="FFFFFF"/>
                  </a:gs>
                  <a:gs pos="100000">
                    <a:srgbClr val="4040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grpSp>
            <p:nvGrpSpPr>
              <p:cNvPr id="37" name="Group 70">
                <a:extLst>
                  <a:ext uri="{FF2B5EF4-FFF2-40B4-BE49-F238E27FC236}">
                    <a16:creationId xmlns:a16="http://schemas.microsoft.com/office/drawing/2014/main" xmlns="" id="{B2AB72EF-4D41-43FA-A4DA-74517B60591F}"/>
                  </a:ext>
                </a:extLst>
              </p:cNvPr>
              <p:cNvGrpSpPr/>
              <p:nvPr/>
            </p:nvGrpSpPr>
            <p:grpSpPr>
              <a:xfrm>
                <a:off x="0" y="-1"/>
                <a:ext cx="976655" cy="975173"/>
                <a:chOff x="0" y="0"/>
                <a:chExt cx="976654" cy="975171"/>
              </a:xfrm>
            </p:grpSpPr>
            <p:sp>
              <p:nvSpPr>
                <p:cNvPr id="38" name="Freeform 25">
                  <a:extLst>
                    <a:ext uri="{FF2B5EF4-FFF2-40B4-BE49-F238E27FC236}">
                      <a16:creationId xmlns:a16="http://schemas.microsoft.com/office/drawing/2014/main" xmlns="" id="{74BCF534-ACD5-4814-9676-A626B27D4F2C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976655" cy="9751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3" h="21156" extrusionOk="0">
                      <a:moveTo>
                        <a:pt x="20459" y="8982"/>
                      </a:moveTo>
                      <a:cubicBezTo>
                        <a:pt x="21372" y="9844"/>
                        <a:pt x="21372" y="11298"/>
                        <a:pt x="20459" y="12214"/>
                      </a:cubicBezTo>
                      <a:cubicBezTo>
                        <a:pt x="12184" y="20509"/>
                        <a:pt x="12184" y="20509"/>
                        <a:pt x="12184" y="20509"/>
                      </a:cubicBezTo>
                      <a:cubicBezTo>
                        <a:pt x="11271" y="21371"/>
                        <a:pt x="9820" y="21371"/>
                        <a:pt x="8960" y="20509"/>
                      </a:cubicBezTo>
                      <a:cubicBezTo>
                        <a:pt x="685" y="12214"/>
                        <a:pt x="685" y="12214"/>
                        <a:pt x="685" y="12214"/>
                      </a:cubicBezTo>
                      <a:cubicBezTo>
                        <a:pt x="-228" y="11298"/>
                        <a:pt x="-228" y="9844"/>
                        <a:pt x="685" y="8982"/>
                      </a:cubicBezTo>
                      <a:cubicBezTo>
                        <a:pt x="8960" y="687"/>
                        <a:pt x="8960" y="687"/>
                        <a:pt x="8960" y="687"/>
                      </a:cubicBezTo>
                      <a:cubicBezTo>
                        <a:pt x="9820" y="-229"/>
                        <a:pt x="11271" y="-229"/>
                        <a:pt x="12184" y="687"/>
                      </a:cubicBezTo>
                      <a:lnTo>
                        <a:pt x="20459" y="8982"/>
                      </a:lnTo>
                      <a:close/>
                    </a:path>
                  </a:pathLst>
                </a:custGeom>
                <a:solidFill>
                  <a:srgbClr val="E9AC1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39" name="Freeform 26">
                  <a:extLst>
                    <a:ext uri="{FF2B5EF4-FFF2-40B4-BE49-F238E27FC236}">
                      <a16:creationId xmlns:a16="http://schemas.microsoft.com/office/drawing/2014/main" xmlns="" id="{816F3111-A1D6-490F-8CC7-9EEEF59FA32E}"/>
                    </a:ext>
                  </a:extLst>
                </p:cNvPr>
                <p:cNvSpPr/>
                <p:nvPr/>
              </p:nvSpPr>
              <p:spPr>
                <a:xfrm>
                  <a:off x="83776" y="83773"/>
                  <a:ext cx="809102" cy="810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01" y="10402"/>
                      </a:moveTo>
                      <a:cubicBezTo>
                        <a:pt x="11198" y="133"/>
                        <a:pt x="11198" y="133"/>
                        <a:pt x="11198" y="133"/>
                      </a:cubicBezTo>
                      <a:cubicBezTo>
                        <a:pt x="11065" y="0"/>
                        <a:pt x="10866" y="0"/>
                        <a:pt x="10800" y="0"/>
                      </a:cubicBezTo>
                      <a:cubicBezTo>
                        <a:pt x="10734" y="0"/>
                        <a:pt x="10535" y="0"/>
                        <a:pt x="10402" y="133"/>
                      </a:cubicBezTo>
                      <a:cubicBezTo>
                        <a:pt x="199" y="10402"/>
                        <a:pt x="199" y="10402"/>
                        <a:pt x="199" y="10402"/>
                      </a:cubicBezTo>
                      <a:cubicBezTo>
                        <a:pt x="66" y="10469"/>
                        <a:pt x="0" y="10601"/>
                        <a:pt x="0" y="10800"/>
                      </a:cubicBezTo>
                      <a:cubicBezTo>
                        <a:pt x="0" y="10933"/>
                        <a:pt x="66" y="11065"/>
                        <a:pt x="199" y="11198"/>
                      </a:cubicBezTo>
                      <a:cubicBezTo>
                        <a:pt x="10402" y="21401"/>
                        <a:pt x="10402" y="21401"/>
                        <a:pt x="10402" y="21401"/>
                      </a:cubicBezTo>
                      <a:cubicBezTo>
                        <a:pt x="10535" y="21534"/>
                        <a:pt x="10734" y="21600"/>
                        <a:pt x="10800" y="21600"/>
                      </a:cubicBezTo>
                      <a:cubicBezTo>
                        <a:pt x="10866" y="21600"/>
                        <a:pt x="11065" y="21534"/>
                        <a:pt x="11198" y="21401"/>
                      </a:cubicBezTo>
                      <a:cubicBezTo>
                        <a:pt x="21401" y="11198"/>
                        <a:pt x="21401" y="11198"/>
                        <a:pt x="21401" y="11198"/>
                      </a:cubicBezTo>
                      <a:cubicBezTo>
                        <a:pt x="21534" y="11065"/>
                        <a:pt x="21600" y="10866"/>
                        <a:pt x="21600" y="10800"/>
                      </a:cubicBezTo>
                      <a:cubicBezTo>
                        <a:pt x="21600" y="10667"/>
                        <a:pt x="21534" y="10535"/>
                        <a:pt x="21401" y="10402"/>
                      </a:cubicBezTo>
                      <a:close/>
                      <a:moveTo>
                        <a:pt x="20275" y="11131"/>
                      </a:moveTo>
                      <a:cubicBezTo>
                        <a:pt x="11131" y="20275"/>
                        <a:pt x="11131" y="20275"/>
                        <a:pt x="11131" y="20275"/>
                      </a:cubicBezTo>
                      <a:cubicBezTo>
                        <a:pt x="11065" y="20407"/>
                        <a:pt x="10866" y="20407"/>
                        <a:pt x="10800" y="20407"/>
                      </a:cubicBezTo>
                      <a:cubicBezTo>
                        <a:pt x="10734" y="20407"/>
                        <a:pt x="10535" y="20407"/>
                        <a:pt x="10402" y="20275"/>
                      </a:cubicBezTo>
                      <a:cubicBezTo>
                        <a:pt x="1325" y="11131"/>
                        <a:pt x="1325" y="11131"/>
                        <a:pt x="1325" y="11131"/>
                      </a:cubicBezTo>
                      <a:cubicBezTo>
                        <a:pt x="1193" y="11065"/>
                        <a:pt x="1126" y="10933"/>
                        <a:pt x="1126" y="10800"/>
                      </a:cubicBezTo>
                      <a:cubicBezTo>
                        <a:pt x="1126" y="10667"/>
                        <a:pt x="1193" y="10535"/>
                        <a:pt x="1325" y="10402"/>
                      </a:cubicBezTo>
                      <a:cubicBezTo>
                        <a:pt x="10402" y="1259"/>
                        <a:pt x="10402" y="1259"/>
                        <a:pt x="10402" y="1259"/>
                      </a:cubicBezTo>
                      <a:cubicBezTo>
                        <a:pt x="10535" y="1126"/>
                        <a:pt x="10734" y="1126"/>
                        <a:pt x="10800" y="1126"/>
                      </a:cubicBezTo>
                      <a:cubicBezTo>
                        <a:pt x="10866" y="1126"/>
                        <a:pt x="11065" y="1126"/>
                        <a:pt x="11131" y="1259"/>
                      </a:cubicBezTo>
                      <a:cubicBezTo>
                        <a:pt x="20275" y="10402"/>
                        <a:pt x="20275" y="10402"/>
                        <a:pt x="20275" y="10402"/>
                      </a:cubicBezTo>
                      <a:cubicBezTo>
                        <a:pt x="20407" y="10535"/>
                        <a:pt x="20474" y="10667"/>
                        <a:pt x="20474" y="10800"/>
                      </a:cubicBezTo>
                      <a:cubicBezTo>
                        <a:pt x="20474" y="10866"/>
                        <a:pt x="20407" y="10999"/>
                        <a:pt x="20275" y="1113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sp>
          <p:nvSpPr>
            <p:cNvPr id="35" name="TextBox 65">
              <a:extLst>
                <a:ext uri="{FF2B5EF4-FFF2-40B4-BE49-F238E27FC236}">
                  <a16:creationId xmlns:a16="http://schemas.microsoft.com/office/drawing/2014/main" xmlns="" id="{FC9B246D-C36A-46F8-8C42-9C039929E2DE}"/>
                </a:ext>
              </a:extLst>
            </p:cNvPr>
            <p:cNvSpPr txBox="1"/>
            <p:nvPr/>
          </p:nvSpPr>
          <p:spPr>
            <a:xfrm>
              <a:off x="52637" y="334002"/>
              <a:ext cx="871380" cy="356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218987">
                <a:defRPr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PeeringDB</a:t>
              </a:r>
              <a:endParaRPr dirty="0"/>
            </a:p>
            <a:p>
              <a:pPr algn="ctr" defTabSz="1218987">
                <a:defRPr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2.0</a:t>
              </a:r>
            </a:p>
          </p:txBody>
        </p:sp>
      </p:grpSp>
      <p:grpSp>
        <p:nvGrpSpPr>
          <p:cNvPr id="40" name="Group 74">
            <a:extLst>
              <a:ext uri="{FF2B5EF4-FFF2-40B4-BE49-F238E27FC236}">
                <a16:creationId xmlns:a16="http://schemas.microsoft.com/office/drawing/2014/main" xmlns="" id="{44D4C5C4-5D0F-492E-813F-BA9BF9A86B29}"/>
              </a:ext>
            </a:extLst>
          </p:cNvPr>
          <p:cNvGrpSpPr/>
          <p:nvPr/>
        </p:nvGrpSpPr>
        <p:grpSpPr>
          <a:xfrm>
            <a:off x="6506698" y="2413044"/>
            <a:ext cx="2468134" cy="3588617"/>
            <a:chOff x="0" y="0"/>
            <a:chExt cx="2468132" cy="3588616"/>
          </a:xfrm>
        </p:grpSpPr>
        <p:grpSp>
          <p:nvGrpSpPr>
            <p:cNvPr id="41" name="Group 75">
              <a:extLst>
                <a:ext uri="{FF2B5EF4-FFF2-40B4-BE49-F238E27FC236}">
                  <a16:creationId xmlns:a16="http://schemas.microsoft.com/office/drawing/2014/main" xmlns="" id="{E50BD86B-2831-4621-9B35-21787017EE92}"/>
                </a:ext>
              </a:extLst>
            </p:cNvPr>
            <p:cNvGrpSpPr/>
            <p:nvPr/>
          </p:nvGrpSpPr>
          <p:grpSpPr>
            <a:xfrm>
              <a:off x="0" y="-1"/>
              <a:ext cx="2468133" cy="3588618"/>
              <a:chOff x="0" y="0"/>
              <a:chExt cx="2468132" cy="3588616"/>
            </a:xfrm>
          </p:grpSpPr>
          <p:sp>
            <p:nvSpPr>
              <p:cNvPr id="43" name="Rectangle 77">
                <a:extLst>
                  <a:ext uri="{FF2B5EF4-FFF2-40B4-BE49-F238E27FC236}">
                    <a16:creationId xmlns:a16="http://schemas.microsoft.com/office/drawing/2014/main" xmlns="" id="{383058D4-614A-440E-8AFD-E6E15B7CC0B1}"/>
                  </a:ext>
                </a:extLst>
              </p:cNvPr>
              <p:cNvSpPr/>
              <p:nvPr/>
            </p:nvSpPr>
            <p:spPr>
              <a:xfrm>
                <a:off x="1124445" y="2397495"/>
                <a:ext cx="242735" cy="1191122"/>
              </a:xfrm>
              <a:prstGeom prst="rect">
                <a:avLst/>
              </a:prstGeom>
              <a:gradFill flip="none" rotWithShape="1">
                <a:gsLst>
                  <a:gs pos="0">
                    <a:srgbClr val="252525"/>
                  </a:gs>
                  <a:gs pos="50000">
                    <a:srgbClr val="FFFFFF"/>
                  </a:gs>
                  <a:gs pos="100000">
                    <a:srgbClr val="4040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grpSp>
            <p:nvGrpSpPr>
              <p:cNvPr id="44" name="Group 78">
                <a:extLst>
                  <a:ext uri="{FF2B5EF4-FFF2-40B4-BE49-F238E27FC236}">
                    <a16:creationId xmlns:a16="http://schemas.microsoft.com/office/drawing/2014/main" xmlns="" id="{FE29A1FE-7BCF-42FE-ACEE-11C8B34B5C42}"/>
                  </a:ext>
                </a:extLst>
              </p:cNvPr>
              <p:cNvGrpSpPr/>
              <p:nvPr/>
            </p:nvGrpSpPr>
            <p:grpSpPr>
              <a:xfrm>
                <a:off x="0" y="0"/>
                <a:ext cx="2468133" cy="2464388"/>
                <a:chOff x="0" y="0"/>
                <a:chExt cx="2468132" cy="2464386"/>
              </a:xfrm>
            </p:grpSpPr>
            <p:sp>
              <p:nvSpPr>
                <p:cNvPr id="45" name="Freeform 25">
                  <a:extLst>
                    <a:ext uri="{FF2B5EF4-FFF2-40B4-BE49-F238E27FC236}">
                      <a16:creationId xmlns:a16="http://schemas.microsoft.com/office/drawing/2014/main" xmlns="" id="{5AA77757-45C3-4906-9652-B7423ADF9F48}"/>
                    </a:ext>
                  </a:extLst>
                </p:cNvPr>
                <p:cNvSpPr/>
                <p:nvPr/>
              </p:nvSpPr>
              <p:spPr>
                <a:xfrm>
                  <a:off x="-1" y="-1"/>
                  <a:ext cx="2468134" cy="2464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3" h="21156" extrusionOk="0">
                      <a:moveTo>
                        <a:pt x="20459" y="8982"/>
                      </a:moveTo>
                      <a:cubicBezTo>
                        <a:pt x="21372" y="9844"/>
                        <a:pt x="21372" y="11298"/>
                        <a:pt x="20459" y="12214"/>
                      </a:cubicBezTo>
                      <a:cubicBezTo>
                        <a:pt x="12184" y="20509"/>
                        <a:pt x="12184" y="20509"/>
                        <a:pt x="12184" y="20509"/>
                      </a:cubicBezTo>
                      <a:cubicBezTo>
                        <a:pt x="11271" y="21371"/>
                        <a:pt x="9820" y="21371"/>
                        <a:pt x="8960" y="20509"/>
                      </a:cubicBezTo>
                      <a:cubicBezTo>
                        <a:pt x="685" y="12214"/>
                        <a:pt x="685" y="12214"/>
                        <a:pt x="685" y="12214"/>
                      </a:cubicBezTo>
                      <a:cubicBezTo>
                        <a:pt x="-228" y="11298"/>
                        <a:pt x="-228" y="9844"/>
                        <a:pt x="685" y="8982"/>
                      </a:cubicBezTo>
                      <a:cubicBezTo>
                        <a:pt x="8960" y="687"/>
                        <a:pt x="8960" y="687"/>
                        <a:pt x="8960" y="687"/>
                      </a:cubicBezTo>
                      <a:cubicBezTo>
                        <a:pt x="9820" y="-229"/>
                        <a:pt x="11271" y="-229"/>
                        <a:pt x="12184" y="687"/>
                      </a:cubicBezTo>
                      <a:lnTo>
                        <a:pt x="20459" y="8982"/>
                      </a:lnTo>
                      <a:close/>
                    </a:path>
                  </a:pathLst>
                </a:custGeom>
                <a:solidFill>
                  <a:srgbClr val="E9AC1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6" name="Freeform 26">
                  <a:extLst>
                    <a:ext uri="{FF2B5EF4-FFF2-40B4-BE49-F238E27FC236}">
                      <a16:creationId xmlns:a16="http://schemas.microsoft.com/office/drawing/2014/main" xmlns="" id="{CAD95CD8-69BB-476E-AA9B-9775B0D6F448}"/>
                    </a:ext>
                  </a:extLst>
                </p:cNvPr>
                <p:cNvSpPr/>
                <p:nvPr/>
              </p:nvSpPr>
              <p:spPr>
                <a:xfrm>
                  <a:off x="211715" y="211706"/>
                  <a:ext cx="2044703" cy="20473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01" y="10402"/>
                      </a:moveTo>
                      <a:cubicBezTo>
                        <a:pt x="11198" y="133"/>
                        <a:pt x="11198" y="133"/>
                        <a:pt x="11198" y="133"/>
                      </a:cubicBezTo>
                      <a:cubicBezTo>
                        <a:pt x="11065" y="0"/>
                        <a:pt x="10866" y="0"/>
                        <a:pt x="10800" y="0"/>
                      </a:cubicBezTo>
                      <a:cubicBezTo>
                        <a:pt x="10734" y="0"/>
                        <a:pt x="10535" y="0"/>
                        <a:pt x="10402" y="133"/>
                      </a:cubicBezTo>
                      <a:cubicBezTo>
                        <a:pt x="199" y="10402"/>
                        <a:pt x="199" y="10402"/>
                        <a:pt x="199" y="10402"/>
                      </a:cubicBezTo>
                      <a:cubicBezTo>
                        <a:pt x="66" y="10469"/>
                        <a:pt x="0" y="10601"/>
                        <a:pt x="0" y="10800"/>
                      </a:cubicBezTo>
                      <a:cubicBezTo>
                        <a:pt x="0" y="10933"/>
                        <a:pt x="66" y="11065"/>
                        <a:pt x="199" y="11198"/>
                      </a:cubicBezTo>
                      <a:cubicBezTo>
                        <a:pt x="10402" y="21401"/>
                        <a:pt x="10402" y="21401"/>
                        <a:pt x="10402" y="21401"/>
                      </a:cubicBezTo>
                      <a:cubicBezTo>
                        <a:pt x="10535" y="21534"/>
                        <a:pt x="10734" y="21600"/>
                        <a:pt x="10800" y="21600"/>
                      </a:cubicBezTo>
                      <a:cubicBezTo>
                        <a:pt x="10866" y="21600"/>
                        <a:pt x="11065" y="21534"/>
                        <a:pt x="11198" y="21401"/>
                      </a:cubicBezTo>
                      <a:cubicBezTo>
                        <a:pt x="21401" y="11198"/>
                        <a:pt x="21401" y="11198"/>
                        <a:pt x="21401" y="11198"/>
                      </a:cubicBezTo>
                      <a:cubicBezTo>
                        <a:pt x="21534" y="11065"/>
                        <a:pt x="21600" y="10866"/>
                        <a:pt x="21600" y="10800"/>
                      </a:cubicBezTo>
                      <a:cubicBezTo>
                        <a:pt x="21600" y="10667"/>
                        <a:pt x="21534" y="10535"/>
                        <a:pt x="21401" y="10402"/>
                      </a:cubicBezTo>
                      <a:close/>
                      <a:moveTo>
                        <a:pt x="20275" y="11131"/>
                      </a:moveTo>
                      <a:cubicBezTo>
                        <a:pt x="11131" y="20275"/>
                        <a:pt x="11131" y="20275"/>
                        <a:pt x="11131" y="20275"/>
                      </a:cubicBezTo>
                      <a:cubicBezTo>
                        <a:pt x="11065" y="20407"/>
                        <a:pt x="10866" y="20407"/>
                        <a:pt x="10800" y="20407"/>
                      </a:cubicBezTo>
                      <a:cubicBezTo>
                        <a:pt x="10734" y="20407"/>
                        <a:pt x="10535" y="20407"/>
                        <a:pt x="10402" y="20275"/>
                      </a:cubicBezTo>
                      <a:cubicBezTo>
                        <a:pt x="1325" y="11131"/>
                        <a:pt x="1325" y="11131"/>
                        <a:pt x="1325" y="11131"/>
                      </a:cubicBezTo>
                      <a:cubicBezTo>
                        <a:pt x="1193" y="11065"/>
                        <a:pt x="1126" y="10933"/>
                        <a:pt x="1126" y="10800"/>
                      </a:cubicBezTo>
                      <a:cubicBezTo>
                        <a:pt x="1126" y="10667"/>
                        <a:pt x="1193" y="10535"/>
                        <a:pt x="1325" y="10402"/>
                      </a:cubicBezTo>
                      <a:cubicBezTo>
                        <a:pt x="10402" y="1259"/>
                        <a:pt x="10402" y="1259"/>
                        <a:pt x="10402" y="1259"/>
                      </a:cubicBezTo>
                      <a:cubicBezTo>
                        <a:pt x="10535" y="1126"/>
                        <a:pt x="10734" y="1126"/>
                        <a:pt x="10800" y="1126"/>
                      </a:cubicBezTo>
                      <a:cubicBezTo>
                        <a:pt x="10866" y="1126"/>
                        <a:pt x="11065" y="1126"/>
                        <a:pt x="11131" y="1259"/>
                      </a:cubicBezTo>
                      <a:cubicBezTo>
                        <a:pt x="20275" y="10402"/>
                        <a:pt x="20275" y="10402"/>
                        <a:pt x="20275" y="10402"/>
                      </a:cubicBezTo>
                      <a:cubicBezTo>
                        <a:pt x="20407" y="10535"/>
                        <a:pt x="20474" y="10667"/>
                        <a:pt x="20474" y="10800"/>
                      </a:cubicBezTo>
                      <a:cubicBezTo>
                        <a:pt x="20474" y="10866"/>
                        <a:pt x="20407" y="10999"/>
                        <a:pt x="20275" y="1113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sp>
          <p:nvSpPr>
            <p:cNvPr id="42" name="TextBox 76">
              <a:extLst>
                <a:ext uri="{FF2B5EF4-FFF2-40B4-BE49-F238E27FC236}">
                  <a16:creationId xmlns:a16="http://schemas.microsoft.com/office/drawing/2014/main" xmlns="" id="{CEF97D06-BB2D-46AF-B6F8-231722B421D7}"/>
                </a:ext>
              </a:extLst>
            </p:cNvPr>
            <p:cNvSpPr txBox="1"/>
            <p:nvPr/>
          </p:nvSpPr>
          <p:spPr>
            <a:xfrm>
              <a:off x="133020" y="864836"/>
              <a:ext cx="2202092" cy="858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1218987"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>
                  <a:solidFill>
                    <a:schemeClr val="tx1"/>
                  </a:solidFill>
                </a:rPr>
                <a:t>Process/New Features</a:t>
              </a:r>
            </a:p>
          </p:txBody>
        </p: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xmlns="" id="{03D3E325-016D-40B0-ADDF-69AF436EE41E}"/>
              </a:ext>
            </a:extLst>
          </p:cNvPr>
          <p:cNvGrpSpPr/>
          <p:nvPr/>
        </p:nvGrpSpPr>
        <p:grpSpPr>
          <a:xfrm>
            <a:off x="1046486" y="1845193"/>
            <a:ext cx="1366147" cy="1986349"/>
            <a:chOff x="0" y="0"/>
            <a:chExt cx="1366146" cy="1986348"/>
          </a:xfrm>
        </p:grpSpPr>
        <p:grpSp>
          <p:nvGrpSpPr>
            <p:cNvPr id="48" name="Group 82">
              <a:extLst>
                <a:ext uri="{FF2B5EF4-FFF2-40B4-BE49-F238E27FC236}">
                  <a16:creationId xmlns:a16="http://schemas.microsoft.com/office/drawing/2014/main" xmlns="" id="{0C987276-2D4A-48F0-B003-75374FDB27C8}"/>
                </a:ext>
              </a:extLst>
            </p:cNvPr>
            <p:cNvGrpSpPr/>
            <p:nvPr/>
          </p:nvGrpSpPr>
          <p:grpSpPr>
            <a:xfrm>
              <a:off x="-1" y="-1"/>
              <a:ext cx="1366148" cy="1986350"/>
              <a:chOff x="0" y="0"/>
              <a:chExt cx="1366146" cy="1986348"/>
            </a:xfrm>
          </p:grpSpPr>
          <p:sp>
            <p:nvSpPr>
              <p:cNvPr id="50" name="Rectangle 84">
                <a:extLst>
                  <a:ext uri="{FF2B5EF4-FFF2-40B4-BE49-F238E27FC236}">
                    <a16:creationId xmlns:a16="http://schemas.microsoft.com/office/drawing/2014/main" xmlns="" id="{7E4CDA6B-F4F3-4BF3-8A5B-ED4B62BC9A02}"/>
                  </a:ext>
                </a:extLst>
              </p:cNvPr>
              <p:cNvSpPr/>
              <p:nvPr/>
            </p:nvSpPr>
            <p:spPr>
              <a:xfrm>
                <a:off x="622396" y="1327047"/>
                <a:ext cx="134357" cy="659302"/>
              </a:xfrm>
              <a:prstGeom prst="rect">
                <a:avLst/>
              </a:prstGeom>
              <a:gradFill flip="none" rotWithShape="1">
                <a:gsLst>
                  <a:gs pos="0">
                    <a:srgbClr val="252525"/>
                  </a:gs>
                  <a:gs pos="50000">
                    <a:srgbClr val="FFFFFF"/>
                  </a:gs>
                  <a:gs pos="100000">
                    <a:srgbClr val="4040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grpSp>
            <p:nvGrpSpPr>
              <p:cNvPr id="51" name="Group 85">
                <a:extLst>
                  <a:ext uri="{FF2B5EF4-FFF2-40B4-BE49-F238E27FC236}">
                    <a16:creationId xmlns:a16="http://schemas.microsoft.com/office/drawing/2014/main" xmlns="" id="{5342B4F1-A36A-4B53-A914-BB76C42A5A07}"/>
                  </a:ext>
                </a:extLst>
              </p:cNvPr>
              <p:cNvGrpSpPr/>
              <p:nvPr/>
            </p:nvGrpSpPr>
            <p:grpSpPr>
              <a:xfrm>
                <a:off x="-1" y="-1"/>
                <a:ext cx="1366148" cy="1364074"/>
                <a:chOff x="0" y="0"/>
                <a:chExt cx="1366146" cy="1364072"/>
              </a:xfrm>
            </p:grpSpPr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xmlns="" id="{DAD5C05D-8CE4-4C7B-AEBE-A04146518F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66147" cy="13640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3" h="21156" extrusionOk="0">
                      <a:moveTo>
                        <a:pt x="20459" y="8982"/>
                      </a:moveTo>
                      <a:cubicBezTo>
                        <a:pt x="21372" y="9844"/>
                        <a:pt x="21372" y="11298"/>
                        <a:pt x="20459" y="12214"/>
                      </a:cubicBezTo>
                      <a:cubicBezTo>
                        <a:pt x="12184" y="20509"/>
                        <a:pt x="12184" y="20509"/>
                        <a:pt x="12184" y="20509"/>
                      </a:cubicBezTo>
                      <a:cubicBezTo>
                        <a:pt x="11271" y="21371"/>
                        <a:pt x="9820" y="21371"/>
                        <a:pt x="8960" y="20509"/>
                      </a:cubicBezTo>
                      <a:cubicBezTo>
                        <a:pt x="685" y="12214"/>
                        <a:pt x="685" y="12214"/>
                        <a:pt x="685" y="12214"/>
                      </a:cubicBezTo>
                      <a:cubicBezTo>
                        <a:pt x="-228" y="11298"/>
                        <a:pt x="-228" y="9844"/>
                        <a:pt x="685" y="8982"/>
                      </a:cubicBezTo>
                      <a:cubicBezTo>
                        <a:pt x="8960" y="687"/>
                        <a:pt x="8960" y="687"/>
                        <a:pt x="8960" y="687"/>
                      </a:cubicBezTo>
                      <a:cubicBezTo>
                        <a:pt x="9820" y="-229"/>
                        <a:pt x="11271" y="-229"/>
                        <a:pt x="12184" y="687"/>
                      </a:cubicBezTo>
                      <a:lnTo>
                        <a:pt x="20459" y="8982"/>
                      </a:lnTo>
                      <a:close/>
                    </a:path>
                  </a:pathLst>
                </a:custGeom>
                <a:solidFill>
                  <a:srgbClr val="E9AC1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53" name="Freeform 26">
                  <a:extLst>
                    <a:ext uri="{FF2B5EF4-FFF2-40B4-BE49-F238E27FC236}">
                      <a16:creationId xmlns:a16="http://schemas.microsoft.com/office/drawing/2014/main" xmlns="" id="{F8310204-921D-4597-9EDE-B51EB10A2179}"/>
                    </a:ext>
                  </a:extLst>
                </p:cNvPr>
                <p:cNvSpPr/>
                <p:nvPr/>
              </p:nvSpPr>
              <p:spPr>
                <a:xfrm>
                  <a:off x="117187" y="117182"/>
                  <a:ext cx="1131772" cy="1133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01" y="10402"/>
                      </a:moveTo>
                      <a:cubicBezTo>
                        <a:pt x="11198" y="133"/>
                        <a:pt x="11198" y="133"/>
                        <a:pt x="11198" y="133"/>
                      </a:cubicBezTo>
                      <a:cubicBezTo>
                        <a:pt x="11065" y="0"/>
                        <a:pt x="10866" y="0"/>
                        <a:pt x="10800" y="0"/>
                      </a:cubicBezTo>
                      <a:cubicBezTo>
                        <a:pt x="10734" y="0"/>
                        <a:pt x="10535" y="0"/>
                        <a:pt x="10402" y="133"/>
                      </a:cubicBezTo>
                      <a:cubicBezTo>
                        <a:pt x="199" y="10402"/>
                        <a:pt x="199" y="10402"/>
                        <a:pt x="199" y="10402"/>
                      </a:cubicBezTo>
                      <a:cubicBezTo>
                        <a:pt x="66" y="10469"/>
                        <a:pt x="0" y="10601"/>
                        <a:pt x="0" y="10800"/>
                      </a:cubicBezTo>
                      <a:cubicBezTo>
                        <a:pt x="0" y="10933"/>
                        <a:pt x="66" y="11065"/>
                        <a:pt x="199" y="11198"/>
                      </a:cubicBezTo>
                      <a:cubicBezTo>
                        <a:pt x="10402" y="21401"/>
                        <a:pt x="10402" y="21401"/>
                        <a:pt x="10402" y="21401"/>
                      </a:cubicBezTo>
                      <a:cubicBezTo>
                        <a:pt x="10535" y="21534"/>
                        <a:pt x="10734" y="21600"/>
                        <a:pt x="10800" y="21600"/>
                      </a:cubicBezTo>
                      <a:cubicBezTo>
                        <a:pt x="10866" y="21600"/>
                        <a:pt x="11065" y="21534"/>
                        <a:pt x="11198" y="21401"/>
                      </a:cubicBezTo>
                      <a:cubicBezTo>
                        <a:pt x="21401" y="11198"/>
                        <a:pt x="21401" y="11198"/>
                        <a:pt x="21401" y="11198"/>
                      </a:cubicBezTo>
                      <a:cubicBezTo>
                        <a:pt x="21534" y="11065"/>
                        <a:pt x="21600" y="10866"/>
                        <a:pt x="21600" y="10800"/>
                      </a:cubicBezTo>
                      <a:cubicBezTo>
                        <a:pt x="21600" y="10667"/>
                        <a:pt x="21534" y="10535"/>
                        <a:pt x="21401" y="10402"/>
                      </a:cubicBezTo>
                      <a:close/>
                      <a:moveTo>
                        <a:pt x="20275" y="11131"/>
                      </a:moveTo>
                      <a:cubicBezTo>
                        <a:pt x="11131" y="20275"/>
                        <a:pt x="11131" y="20275"/>
                        <a:pt x="11131" y="20275"/>
                      </a:cubicBezTo>
                      <a:cubicBezTo>
                        <a:pt x="11065" y="20407"/>
                        <a:pt x="10866" y="20407"/>
                        <a:pt x="10800" y="20407"/>
                      </a:cubicBezTo>
                      <a:cubicBezTo>
                        <a:pt x="10734" y="20407"/>
                        <a:pt x="10535" y="20407"/>
                        <a:pt x="10402" y="20275"/>
                      </a:cubicBezTo>
                      <a:cubicBezTo>
                        <a:pt x="1325" y="11131"/>
                        <a:pt x="1325" y="11131"/>
                        <a:pt x="1325" y="11131"/>
                      </a:cubicBezTo>
                      <a:cubicBezTo>
                        <a:pt x="1193" y="11065"/>
                        <a:pt x="1126" y="10933"/>
                        <a:pt x="1126" y="10800"/>
                      </a:cubicBezTo>
                      <a:cubicBezTo>
                        <a:pt x="1126" y="10667"/>
                        <a:pt x="1193" y="10535"/>
                        <a:pt x="1325" y="10402"/>
                      </a:cubicBezTo>
                      <a:cubicBezTo>
                        <a:pt x="10402" y="1259"/>
                        <a:pt x="10402" y="1259"/>
                        <a:pt x="10402" y="1259"/>
                      </a:cubicBezTo>
                      <a:cubicBezTo>
                        <a:pt x="10535" y="1126"/>
                        <a:pt x="10734" y="1126"/>
                        <a:pt x="10800" y="1126"/>
                      </a:cubicBezTo>
                      <a:cubicBezTo>
                        <a:pt x="10866" y="1126"/>
                        <a:pt x="11065" y="1126"/>
                        <a:pt x="11131" y="1259"/>
                      </a:cubicBezTo>
                      <a:cubicBezTo>
                        <a:pt x="20275" y="10402"/>
                        <a:pt x="20275" y="10402"/>
                        <a:pt x="20275" y="10402"/>
                      </a:cubicBezTo>
                      <a:cubicBezTo>
                        <a:pt x="20407" y="10535"/>
                        <a:pt x="20474" y="10667"/>
                        <a:pt x="20474" y="10800"/>
                      </a:cubicBezTo>
                      <a:cubicBezTo>
                        <a:pt x="20474" y="10866"/>
                        <a:pt x="20407" y="10999"/>
                        <a:pt x="20275" y="1113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sp>
          <p:nvSpPr>
            <p:cNvPr id="49" name="TextBox 83">
              <a:extLst>
                <a:ext uri="{FF2B5EF4-FFF2-40B4-BE49-F238E27FC236}">
                  <a16:creationId xmlns:a16="http://schemas.microsoft.com/office/drawing/2014/main" xmlns="" id="{81B83323-D97D-46D0-83B0-438FD88FCA76}"/>
                </a:ext>
              </a:extLst>
            </p:cNvPr>
            <p:cNvSpPr txBox="1"/>
            <p:nvPr/>
          </p:nvSpPr>
          <p:spPr>
            <a:xfrm>
              <a:off x="73628" y="568390"/>
              <a:ext cx="1218890" cy="296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1218987">
                <a:def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</a:rPr>
                <a:t>Bug </a:t>
              </a:r>
              <a:r>
                <a:rPr lang="en-US" dirty="0">
                  <a:solidFill>
                    <a:schemeClr val="tx1"/>
                  </a:solidFill>
                </a:rPr>
                <a:t>F</a:t>
              </a:r>
              <a:r>
                <a:rPr dirty="0">
                  <a:solidFill>
                    <a:schemeClr val="tx1"/>
                  </a:solidFill>
                </a:rPr>
                <a:t>ixes</a:t>
              </a:r>
            </a:p>
          </p:txBody>
        </p:sp>
      </p:grpSp>
      <p:grpSp>
        <p:nvGrpSpPr>
          <p:cNvPr id="54" name="Group 88">
            <a:extLst>
              <a:ext uri="{FF2B5EF4-FFF2-40B4-BE49-F238E27FC236}">
                <a16:creationId xmlns:a16="http://schemas.microsoft.com/office/drawing/2014/main" xmlns="" id="{A8AAEE9E-B79C-4DA4-92B9-FCAAF8C4EE7C}"/>
              </a:ext>
            </a:extLst>
          </p:cNvPr>
          <p:cNvGrpSpPr/>
          <p:nvPr/>
        </p:nvGrpSpPr>
        <p:grpSpPr>
          <a:xfrm>
            <a:off x="2750530" y="2920189"/>
            <a:ext cx="1499615" cy="2180412"/>
            <a:chOff x="0" y="0"/>
            <a:chExt cx="1499614" cy="2180411"/>
          </a:xfrm>
        </p:grpSpPr>
        <p:grpSp>
          <p:nvGrpSpPr>
            <p:cNvPr id="55" name="Group 89">
              <a:extLst>
                <a:ext uri="{FF2B5EF4-FFF2-40B4-BE49-F238E27FC236}">
                  <a16:creationId xmlns:a16="http://schemas.microsoft.com/office/drawing/2014/main" xmlns="" id="{9FCB4541-4BAC-447A-B880-505D8EBF98B3}"/>
                </a:ext>
              </a:extLst>
            </p:cNvPr>
            <p:cNvGrpSpPr/>
            <p:nvPr/>
          </p:nvGrpSpPr>
          <p:grpSpPr>
            <a:xfrm>
              <a:off x="0" y="0"/>
              <a:ext cx="1499615" cy="2180412"/>
              <a:chOff x="0" y="0"/>
              <a:chExt cx="1499614" cy="2180411"/>
            </a:xfrm>
          </p:grpSpPr>
          <p:sp>
            <p:nvSpPr>
              <p:cNvPr id="57" name="Rectangle 91">
                <a:extLst>
                  <a:ext uri="{FF2B5EF4-FFF2-40B4-BE49-F238E27FC236}">
                    <a16:creationId xmlns:a16="http://schemas.microsoft.com/office/drawing/2014/main" xmlns="" id="{A37A4E64-1E2A-400E-80F5-51EF73C7FC7D}"/>
                  </a:ext>
                </a:extLst>
              </p:cNvPr>
              <p:cNvSpPr/>
              <p:nvPr/>
            </p:nvSpPr>
            <p:spPr>
              <a:xfrm>
                <a:off x="683202" y="1456696"/>
                <a:ext cx="147484" cy="723716"/>
              </a:xfrm>
              <a:prstGeom prst="rect">
                <a:avLst/>
              </a:prstGeom>
              <a:gradFill flip="none" rotWithShape="1">
                <a:gsLst>
                  <a:gs pos="0">
                    <a:srgbClr val="252525"/>
                  </a:gs>
                  <a:gs pos="50000">
                    <a:srgbClr val="FFFFFF"/>
                  </a:gs>
                  <a:gs pos="100000">
                    <a:srgbClr val="4040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40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grpSp>
            <p:nvGrpSpPr>
              <p:cNvPr id="58" name="Group 92">
                <a:extLst>
                  <a:ext uri="{FF2B5EF4-FFF2-40B4-BE49-F238E27FC236}">
                    <a16:creationId xmlns:a16="http://schemas.microsoft.com/office/drawing/2014/main" xmlns="" id="{A9FB0491-C0E2-458E-866D-11B54D48020F}"/>
                  </a:ext>
                </a:extLst>
              </p:cNvPr>
              <p:cNvGrpSpPr/>
              <p:nvPr/>
            </p:nvGrpSpPr>
            <p:grpSpPr>
              <a:xfrm>
                <a:off x="0" y="-1"/>
                <a:ext cx="1499615" cy="1497341"/>
                <a:chOff x="0" y="0"/>
                <a:chExt cx="1499614" cy="1497339"/>
              </a:xfrm>
            </p:grpSpPr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B8519F70-339B-4A1C-B269-6DDDFFEEC0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99615" cy="1497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3" h="21156" extrusionOk="0">
                      <a:moveTo>
                        <a:pt x="20459" y="8982"/>
                      </a:moveTo>
                      <a:cubicBezTo>
                        <a:pt x="21372" y="9844"/>
                        <a:pt x="21372" y="11298"/>
                        <a:pt x="20459" y="12214"/>
                      </a:cubicBezTo>
                      <a:cubicBezTo>
                        <a:pt x="12184" y="20509"/>
                        <a:pt x="12184" y="20509"/>
                        <a:pt x="12184" y="20509"/>
                      </a:cubicBezTo>
                      <a:cubicBezTo>
                        <a:pt x="11271" y="21371"/>
                        <a:pt x="9820" y="21371"/>
                        <a:pt x="8960" y="20509"/>
                      </a:cubicBezTo>
                      <a:cubicBezTo>
                        <a:pt x="685" y="12214"/>
                        <a:pt x="685" y="12214"/>
                        <a:pt x="685" y="12214"/>
                      </a:cubicBezTo>
                      <a:cubicBezTo>
                        <a:pt x="-228" y="11298"/>
                        <a:pt x="-228" y="9844"/>
                        <a:pt x="685" y="8982"/>
                      </a:cubicBezTo>
                      <a:cubicBezTo>
                        <a:pt x="8960" y="687"/>
                        <a:pt x="8960" y="687"/>
                        <a:pt x="8960" y="687"/>
                      </a:cubicBezTo>
                      <a:cubicBezTo>
                        <a:pt x="9820" y="-229"/>
                        <a:pt x="11271" y="-229"/>
                        <a:pt x="12184" y="687"/>
                      </a:cubicBezTo>
                      <a:lnTo>
                        <a:pt x="20459" y="8982"/>
                      </a:lnTo>
                      <a:close/>
                    </a:path>
                  </a:pathLst>
                </a:custGeom>
                <a:solidFill>
                  <a:srgbClr val="E9AC1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5E8EE15E-B4A1-449A-95DD-3FAA76B7C322}"/>
                    </a:ext>
                  </a:extLst>
                </p:cNvPr>
                <p:cNvSpPr/>
                <p:nvPr/>
              </p:nvSpPr>
              <p:spPr>
                <a:xfrm>
                  <a:off x="128636" y="128631"/>
                  <a:ext cx="1242343" cy="12439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01" y="10402"/>
                      </a:moveTo>
                      <a:cubicBezTo>
                        <a:pt x="11198" y="133"/>
                        <a:pt x="11198" y="133"/>
                        <a:pt x="11198" y="133"/>
                      </a:cubicBezTo>
                      <a:cubicBezTo>
                        <a:pt x="11065" y="0"/>
                        <a:pt x="10866" y="0"/>
                        <a:pt x="10800" y="0"/>
                      </a:cubicBezTo>
                      <a:cubicBezTo>
                        <a:pt x="10734" y="0"/>
                        <a:pt x="10535" y="0"/>
                        <a:pt x="10402" y="133"/>
                      </a:cubicBezTo>
                      <a:cubicBezTo>
                        <a:pt x="199" y="10402"/>
                        <a:pt x="199" y="10402"/>
                        <a:pt x="199" y="10402"/>
                      </a:cubicBezTo>
                      <a:cubicBezTo>
                        <a:pt x="66" y="10469"/>
                        <a:pt x="0" y="10601"/>
                        <a:pt x="0" y="10800"/>
                      </a:cubicBezTo>
                      <a:cubicBezTo>
                        <a:pt x="0" y="10933"/>
                        <a:pt x="66" y="11065"/>
                        <a:pt x="199" y="11198"/>
                      </a:cubicBezTo>
                      <a:cubicBezTo>
                        <a:pt x="10402" y="21401"/>
                        <a:pt x="10402" y="21401"/>
                        <a:pt x="10402" y="21401"/>
                      </a:cubicBezTo>
                      <a:cubicBezTo>
                        <a:pt x="10535" y="21534"/>
                        <a:pt x="10734" y="21600"/>
                        <a:pt x="10800" y="21600"/>
                      </a:cubicBezTo>
                      <a:cubicBezTo>
                        <a:pt x="10866" y="21600"/>
                        <a:pt x="11065" y="21534"/>
                        <a:pt x="11198" y="21401"/>
                      </a:cubicBezTo>
                      <a:cubicBezTo>
                        <a:pt x="21401" y="11198"/>
                        <a:pt x="21401" y="11198"/>
                        <a:pt x="21401" y="11198"/>
                      </a:cubicBezTo>
                      <a:cubicBezTo>
                        <a:pt x="21534" y="11065"/>
                        <a:pt x="21600" y="10866"/>
                        <a:pt x="21600" y="10800"/>
                      </a:cubicBezTo>
                      <a:cubicBezTo>
                        <a:pt x="21600" y="10667"/>
                        <a:pt x="21534" y="10535"/>
                        <a:pt x="21401" y="10402"/>
                      </a:cubicBezTo>
                      <a:close/>
                      <a:moveTo>
                        <a:pt x="20275" y="11131"/>
                      </a:moveTo>
                      <a:cubicBezTo>
                        <a:pt x="11131" y="20275"/>
                        <a:pt x="11131" y="20275"/>
                        <a:pt x="11131" y="20275"/>
                      </a:cubicBezTo>
                      <a:cubicBezTo>
                        <a:pt x="11065" y="20407"/>
                        <a:pt x="10866" y="20407"/>
                        <a:pt x="10800" y="20407"/>
                      </a:cubicBezTo>
                      <a:cubicBezTo>
                        <a:pt x="10734" y="20407"/>
                        <a:pt x="10535" y="20407"/>
                        <a:pt x="10402" y="20275"/>
                      </a:cubicBezTo>
                      <a:cubicBezTo>
                        <a:pt x="1325" y="11131"/>
                        <a:pt x="1325" y="11131"/>
                        <a:pt x="1325" y="11131"/>
                      </a:cubicBezTo>
                      <a:cubicBezTo>
                        <a:pt x="1193" y="11065"/>
                        <a:pt x="1126" y="10933"/>
                        <a:pt x="1126" y="10800"/>
                      </a:cubicBezTo>
                      <a:cubicBezTo>
                        <a:pt x="1126" y="10667"/>
                        <a:pt x="1193" y="10535"/>
                        <a:pt x="1325" y="10402"/>
                      </a:cubicBezTo>
                      <a:cubicBezTo>
                        <a:pt x="10402" y="1259"/>
                        <a:pt x="10402" y="1259"/>
                        <a:pt x="10402" y="1259"/>
                      </a:cubicBezTo>
                      <a:cubicBezTo>
                        <a:pt x="10535" y="1126"/>
                        <a:pt x="10734" y="1126"/>
                        <a:pt x="10800" y="1126"/>
                      </a:cubicBezTo>
                      <a:cubicBezTo>
                        <a:pt x="10866" y="1126"/>
                        <a:pt x="11065" y="1126"/>
                        <a:pt x="11131" y="1259"/>
                      </a:cubicBezTo>
                      <a:cubicBezTo>
                        <a:pt x="20275" y="10402"/>
                        <a:pt x="20275" y="10402"/>
                        <a:pt x="20275" y="10402"/>
                      </a:cubicBezTo>
                      <a:cubicBezTo>
                        <a:pt x="20407" y="10535"/>
                        <a:pt x="20474" y="10667"/>
                        <a:pt x="20474" y="10800"/>
                      </a:cubicBezTo>
                      <a:cubicBezTo>
                        <a:pt x="20474" y="10866"/>
                        <a:pt x="20407" y="10999"/>
                        <a:pt x="20275" y="1113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defTabSz="914400">
                    <a:defRPr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/>
                </a:p>
              </p:txBody>
            </p:sp>
          </p:grpSp>
        </p:grpSp>
        <p:sp>
          <p:nvSpPr>
            <p:cNvPr id="56" name="TextBox 90">
              <a:extLst>
                <a:ext uri="{FF2B5EF4-FFF2-40B4-BE49-F238E27FC236}">
                  <a16:creationId xmlns:a16="http://schemas.microsoft.com/office/drawing/2014/main" xmlns="" id="{FAB495CC-6CC9-41F5-9E70-9CB3485FC38E}"/>
                </a:ext>
              </a:extLst>
            </p:cNvPr>
            <p:cNvSpPr txBox="1"/>
            <p:nvPr/>
          </p:nvSpPr>
          <p:spPr>
            <a:xfrm>
              <a:off x="80822" y="640698"/>
              <a:ext cx="1337971" cy="29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1218987"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>
                  <a:solidFill>
                    <a:schemeClr val="tx1"/>
                  </a:solidFill>
                </a:rPr>
                <a:t>Outreach</a:t>
              </a: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xmlns="" id="{7578F34D-51DE-4AFA-AB23-5D01379EBD4C}"/>
              </a:ext>
            </a:extLst>
          </p:cNvPr>
          <p:cNvGrpSpPr/>
          <p:nvPr/>
        </p:nvGrpSpPr>
        <p:grpSpPr>
          <a:xfrm>
            <a:off x="4321589" y="3057729"/>
            <a:ext cx="3893982" cy="1123542"/>
            <a:chOff x="0" y="0"/>
            <a:chExt cx="3893980" cy="1123541"/>
          </a:xfrm>
        </p:grpSpPr>
        <p:sp>
          <p:nvSpPr>
            <p:cNvPr id="62" name="TextBox 56">
              <a:extLst>
                <a:ext uri="{FF2B5EF4-FFF2-40B4-BE49-F238E27FC236}">
                  <a16:creationId xmlns:a16="http://schemas.microsoft.com/office/drawing/2014/main" xmlns="" id="{705F3AA1-C6D9-4EED-899C-670EC0DBEB96}"/>
                </a:ext>
              </a:extLst>
            </p:cNvPr>
            <p:cNvSpPr txBox="1"/>
            <p:nvPr/>
          </p:nvSpPr>
          <p:spPr>
            <a:xfrm>
              <a:off x="0" y="375894"/>
              <a:ext cx="3862481" cy="747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218987">
                <a:defRPr sz="1400">
                  <a:solidFill>
                    <a:schemeClr val="accent3">
                      <a:satOff val="-6650"/>
                      <a:lumOff val="1647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Surveys</a:t>
              </a:r>
            </a:p>
            <a:p>
              <a:pPr defTabSz="1218987">
                <a:defRPr sz="1400">
                  <a:solidFill>
                    <a:schemeClr val="accent3">
                      <a:satOff val="-6650"/>
                      <a:lumOff val="1647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Translations</a:t>
              </a:r>
            </a:p>
            <a:p>
              <a:pPr defTabSz="1218987">
                <a:defRPr sz="1400">
                  <a:solidFill>
                    <a:schemeClr val="accent3">
                      <a:satOff val="-6650"/>
                      <a:lumOff val="1647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API</a:t>
              </a:r>
            </a:p>
          </p:txBody>
        </p:sp>
        <p:sp>
          <p:nvSpPr>
            <p:cNvPr id="63" name="TextBox 57">
              <a:extLst>
                <a:ext uri="{FF2B5EF4-FFF2-40B4-BE49-F238E27FC236}">
                  <a16:creationId xmlns:a16="http://schemas.microsoft.com/office/drawing/2014/main" xmlns="" id="{7EBB40A5-6AC5-48C4-8324-F244C639DF6B}"/>
                </a:ext>
              </a:extLst>
            </p:cNvPr>
            <p:cNvSpPr txBox="1"/>
            <p:nvPr/>
          </p:nvSpPr>
          <p:spPr>
            <a:xfrm>
              <a:off x="0" y="0"/>
              <a:ext cx="3893981" cy="340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1218987">
                <a:defRPr b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2018</a:t>
              </a:r>
            </a:p>
          </p:txBody>
        </p:sp>
      </p:grpSp>
      <p:grpSp>
        <p:nvGrpSpPr>
          <p:cNvPr id="64" name="Group 58">
            <a:extLst>
              <a:ext uri="{FF2B5EF4-FFF2-40B4-BE49-F238E27FC236}">
                <a16:creationId xmlns:a16="http://schemas.microsoft.com/office/drawing/2014/main" xmlns="" id="{2288F045-51CA-4D3D-99C8-78B649588541}"/>
              </a:ext>
            </a:extLst>
          </p:cNvPr>
          <p:cNvGrpSpPr/>
          <p:nvPr/>
        </p:nvGrpSpPr>
        <p:grpSpPr>
          <a:xfrm>
            <a:off x="394848" y="2155802"/>
            <a:ext cx="4013491" cy="387432"/>
            <a:chOff x="0" y="0"/>
            <a:chExt cx="4013489" cy="387430"/>
          </a:xfrm>
        </p:grpSpPr>
        <p:sp>
          <p:nvSpPr>
            <p:cNvPr id="65" name="TextBox 59">
              <a:extLst>
                <a:ext uri="{FF2B5EF4-FFF2-40B4-BE49-F238E27FC236}">
                  <a16:creationId xmlns:a16="http://schemas.microsoft.com/office/drawing/2014/main" xmlns="" id="{5F68D5A2-50C7-4F04-ADC8-2117B4CFFD2F}"/>
                </a:ext>
              </a:extLst>
            </p:cNvPr>
            <p:cNvSpPr/>
            <p:nvPr/>
          </p:nvSpPr>
          <p:spPr>
            <a:xfrm>
              <a:off x="0" y="387430"/>
              <a:ext cx="398102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1218987">
                <a:defRPr sz="1200">
                  <a:solidFill>
                    <a:schemeClr val="accent3">
                      <a:satOff val="-6650"/>
                      <a:lumOff val="1647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Django </a:t>
              </a:r>
            </a:p>
            <a:p>
              <a:pPr defTabSz="1218987">
                <a:defRPr sz="1200">
                  <a:solidFill>
                    <a:schemeClr val="accent3">
                      <a:satOff val="-6650"/>
                      <a:lumOff val="1647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IX-F JSON</a:t>
              </a:r>
            </a:p>
          </p:txBody>
        </p:sp>
        <p:sp>
          <p:nvSpPr>
            <p:cNvPr id="66" name="TextBox 60">
              <a:extLst>
                <a:ext uri="{FF2B5EF4-FFF2-40B4-BE49-F238E27FC236}">
                  <a16:creationId xmlns:a16="http://schemas.microsoft.com/office/drawing/2014/main" xmlns="" id="{C115396F-F3F2-4C59-955E-710EA68B2203}"/>
                </a:ext>
              </a:extLst>
            </p:cNvPr>
            <p:cNvSpPr/>
            <p:nvPr/>
          </p:nvSpPr>
          <p:spPr>
            <a:xfrm>
              <a:off x="0" y="0"/>
              <a:ext cx="401349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1218987">
                <a:defRPr sz="1600" b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2017</a:t>
              </a:r>
            </a:p>
          </p:txBody>
        </p:sp>
      </p:grpSp>
      <p:sp>
        <p:nvSpPr>
          <p:cNvPr id="67" name="Group 67">
            <a:extLst>
              <a:ext uri="{FF2B5EF4-FFF2-40B4-BE49-F238E27FC236}">
                <a16:creationId xmlns:a16="http://schemas.microsoft.com/office/drawing/2014/main" xmlns="" id="{F1F68BF6-C1E0-4762-9CB7-6B548569B5F1}"/>
              </a:ext>
            </a:extLst>
          </p:cNvPr>
          <p:cNvSpPr txBox="1"/>
          <p:nvPr/>
        </p:nvSpPr>
        <p:spPr>
          <a:xfrm>
            <a:off x="4268415" y="1277822"/>
            <a:ext cx="749807" cy="35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defTabSz="1218987">
              <a:defRPr sz="14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2016</a:t>
            </a:r>
          </a:p>
        </p:txBody>
      </p:sp>
      <p:grpSp>
        <p:nvGrpSpPr>
          <p:cNvPr id="68" name="Group 61">
            <a:extLst>
              <a:ext uri="{FF2B5EF4-FFF2-40B4-BE49-F238E27FC236}">
                <a16:creationId xmlns:a16="http://schemas.microsoft.com/office/drawing/2014/main" xmlns="" id="{4ECA0F07-183C-4EB4-A48D-5B9BA4C47143}"/>
              </a:ext>
            </a:extLst>
          </p:cNvPr>
          <p:cNvGrpSpPr/>
          <p:nvPr/>
        </p:nvGrpSpPr>
        <p:grpSpPr>
          <a:xfrm>
            <a:off x="9214114" y="1628159"/>
            <a:ext cx="3050317" cy="5394628"/>
            <a:chOff x="0" y="0"/>
            <a:chExt cx="3050315" cy="5394627"/>
          </a:xfrm>
        </p:grpSpPr>
        <p:sp>
          <p:nvSpPr>
            <p:cNvPr id="69" name="TextBox 62">
              <a:extLst>
                <a:ext uri="{FF2B5EF4-FFF2-40B4-BE49-F238E27FC236}">
                  <a16:creationId xmlns:a16="http://schemas.microsoft.com/office/drawing/2014/main" xmlns="" id="{5C6BCCD0-0717-4218-9B2C-2F4ECD845A23}"/>
                </a:ext>
              </a:extLst>
            </p:cNvPr>
            <p:cNvSpPr txBox="1"/>
            <p:nvPr/>
          </p:nvSpPr>
          <p:spPr>
            <a:xfrm>
              <a:off x="0" y="422352"/>
              <a:ext cx="3050315" cy="4972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chemeClr val="accent3"/>
                  </a:solidFill>
                </a:defRPr>
              </a:pPr>
              <a:r>
                <a:rPr dirty="0"/>
                <a:t>Process improvements</a:t>
              </a:r>
            </a:p>
            <a:p>
              <a:pPr marL="140368" indent="-140368">
                <a:buSzPct val="100000"/>
                <a:buChar char="•"/>
                <a:defRPr sz="1400">
                  <a:solidFill>
                    <a:schemeClr val="accent3"/>
                  </a:solidFill>
                </a:defRPr>
              </a:pPr>
              <a:r>
                <a:rPr dirty="0"/>
                <a:t>Vendor </a:t>
              </a:r>
              <a:r>
                <a:rPr lang="en-US" dirty="0"/>
                <a:t>s</a:t>
              </a:r>
              <a:r>
                <a:rPr dirty="0"/>
                <a:t>election process</a:t>
              </a:r>
            </a:p>
            <a:p>
              <a:pPr marL="140368" indent="-140368">
                <a:buSzPct val="100000"/>
                <a:buChar char="•"/>
                <a:defRPr sz="1400">
                  <a:solidFill>
                    <a:schemeClr val="accent3"/>
                  </a:solidFill>
                </a:defRPr>
              </a:pPr>
              <a:r>
                <a:rPr dirty="0"/>
                <a:t>TF for </a:t>
              </a:r>
              <a:r>
                <a:rPr lang="en-US" dirty="0"/>
                <a:t>d</a:t>
              </a:r>
              <a:r>
                <a:rPr dirty="0" smtClean="0"/>
                <a:t>ata </a:t>
              </a:r>
              <a:r>
                <a:rPr dirty="0"/>
                <a:t>ownership</a:t>
              </a:r>
            </a:p>
            <a:p>
              <a:pPr>
                <a:defRPr sz="1400">
                  <a:solidFill>
                    <a:schemeClr val="accent3"/>
                  </a:solidFill>
                </a:defRPr>
              </a:pPr>
              <a:endParaRPr dirty="0"/>
            </a:p>
            <a:p>
              <a:pPr>
                <a:defRPr sz="1400">
                  <a:solidFill>
                    <a:schemeClr val="accent3"/>
                  </a:solidFill>
                </a:defRPr>
              </a:pPr>
              <a:r>
                <a:rPr dirty="0"/>
                <a:t>Backlog clean</a:t>
              </a:r>
              <a:r>
                <a:rPr lang="en-US" dirty="0"/>
                <a:t> </a:t>
              </a:r>
              <a:r>
                <a:rPr dirty="0"/>
                <a:t>up </a:t>
              </a:r>
              <a:r>
                <a:rPr lang="en-US" dirty="0"/>
                <a:t>and</a:t>
              </a:r>
              <a:r>
                <a:rPr dirty="0"/>
                <a:t> </a:t>
              </a:r>
              <a:r>
                <a:rPr lang="en-US" dirty="0"/>
                <a:t>b</a:t>
              </a:r>
              <a:r>
                <a:rPr dirty="0"/>
                <a:t>ug fixes</a:t>
              </a:r>
            </a:p>
            <a:p>
              <a:pPr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Add </a:t>
              </a:r>
              <a:r>
                <a:rPr lang="en-US" dirty="0"/>
                <a:t>m</a:t>
              </a:r>
              <a:r>
                <a:rPr dirty="0"/>
                <a:t>ore Languages</a:t>
              </a:r>
            </a:p>
            <a:p>
              <a:pPr marL="140368" indent="-140368" defTabSz="1218987">
                <a:buSzPct val="100000"/>
                <a:buChar char="•"/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Turkish, Arabic, Romanian are recent additions</a:t>
              </a:r>
            </a:p>
            <a:p>
              <a:pPr lvl="1" indent="228600"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Improve </a:t>
              </a:r>
              <a:r>
                <a:rPr lang="en-US" dirty="0"/>
                <a:t>t</a:t>
              </a:r>
              <a:r>
                <a:rPr dirty="0"/>
                <a:t>ranslation tools </a:t>
              </a:r>
            </a:p>
            <a:p>
              <a:pPr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to help translators</a:t>
              </a:r>
            </a:p>
            <a:p>
              <a:pPr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Collect user stories</a:t>
              </a:r>
            </a:p>
            <a:p>
              <a:pPr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defTabSz="1218987">
                <a:defRPr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Identify new </a:t>
              </a:r>
              <a:r>
                <a:rPr dirty="0" smtClean="0"/>
                <a:t>features/changes</a:t>
              </a:r>
              <a:endParaRPr dirty="0"/>
            </a:p>
          </p:txBody>
        </p:sp>
        <p:sp>
          <p:nvSpPr>
            <p:cNvPr id="70" name="TextBox 66">
              <a:extLst>
                <a:ext uri="{FF2B5EF4-FFF2-40B4-BE49-F238E27FC236}">
                  <a16:creationId xmlns:a16="http://schemas.microsoft.com/office/drawing/2014/main" xmlns="" id="{832F8930-80AC-402D-AA6A-A72B9075A042}"/>
                </a:ext>
              </a:extLst>
            </p:cNvPr>
            <p:cNvSpPr txBox="1"/>
            <p:nvPr/>
          </p:nvSpPr>
          <p:spPr>
            <a:xfrm>
              <a:off x="943" y="0"/>
              <a:ext cx="1604982" cy="387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1218987">
                <a:defRPr sz="2000" b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2019</a:t>
              </a:r>
              <a:r>
                <a:rPr lang="en-US" dirty="0"/>
                <a:t> </a:t>
              </a:r>
              <a:r>
                <a:rPr dirty="0"/>
                <a:t>-</a:t>
              </a:r>
              <a:r>
                <a:rPr lang="en-US" dirty="0"/>
                <a:t> </a:t>
              </a:r>
              <a:r>
                <a:rPr dirty="0"/>
                <a:t>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862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Announce list: </a:t>
            </a:r>
            <a:r>
              <a:rPr lang="en-US" sz="2000" dirty="0">
                <a:hlinkClick r:id="rId2"/>
              </a:rPr>
              <a:t>http://lists.peeringdb.com/cgi-bin/mailman/listinfo/pdb-announce</a:t>
            </a:r>
            <a:endParaRPr lang="en-US" sz="2000" dirty="0">
              <a:hlinkClick r:id="rId3"/>
            </a:endParaRPr>
          </a:p>
          <a:p>
            <a:r>
              <a:rPr lang="en-US" sz="2000" dirty="0"/>
              <a:t>Governance list: </a:t>
            </a:r>
            <a:r>
              <a:rPr lang="en-US" sz="2000" dirty="0">
                <a:hlinkClick r:id="rId4"/>
              </a:rPr>
              <a:t>http://lists.peeringdb.com/cgi-bin/mailman/listinfo/pdb-gov</a:t>
            </a:r>
            <a:endParaRPr lang="en-US" sz="2000" dirty="0">
              <a:hlinkClick r:id="rId5"/>
            </a:endParaRPr>
          </a:p>
          <a:p>
            <a:r>
              <a:rPr lang="en-US" sz="2000" dirty="0"/>
              <a:t>Technical list: </a:t>
            </a:r>
            <a:r>
              <a:rPr lang="en-US" sz="2000" dirty="0">
                <a:hlinkClick r:id="rId6"/>
              </a:rPr>
              <a:t>http://lists.peeringdb.com/cgi-bin/mailman/listinfo/pdb-tech</a:t>
            </a:r>
          </a:p>
          <a:p>
            <a:r>
              <a:rPr lang="en-US" sz="2000" dirty="0"/>
              <a:t>User Discuss list: </a:t>
            </a:r>
            <a:r>
              <a:rPr lang="en-US" sz="2000" dirty="0">
                <a:hlinkClick r:id="rId7"/>
              </a:rPr>
              <a:t>http://lists.peeringdb.com/cgi-bin/mailman/listinfo/user-discuss</a:t>
            </a:r>
            <a:endParaRPr lang="en-US" sz="2000" dirty="0"/>
          </a:p>
          <a:p>
            <a:r>
              <a:rPr lang="en-US" sz="2000" dirty="0"/>
              <a:t>Docs, presentations, guides, tools: </a:t>
            </a:r>
            <a:r>
              <a:rPr lang="en-US" sz="2000" dirty="0">
                <a:hlinkClick r:id="rId8"/>
              </a:rPr>
              <a:t>http://docs.peeringdb.com/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6022429" y="1326961"/>
            <a:ext cx="6074496" cy="4756811"/>
          </a:xfrm>
        </p:spPr>
        <p:txBody>
          <a:bodyPr>
            <a:noAutofit/>
          </a:bodyPr>
          <a:lstStyle/>
          <a:p>
            <a:r>
              <a:rPr lang="en-US" sz="2000" dirty="0"/>
              <a:t>Board and Officers: </a:t>
            </a:r>
            <a:r>
              <a:rPr lang="en-US" sz="2000" dirty="0">
                <a:hlinkClick r:id="rId9"/>
              </a:rPr>
              <a:t>stewards@lists.peeringdb.com</a:t>
            </a:r>
            <a:endParaRPr lang="en-US" sz="2000" dirty="0"/>
          </a:p>
          <a:p>
            <a:r>
              <a:rPr lang="en-US" sz="2000" dirty="0"/>
              <a:t>Admins: </a:t>
            </a:r>
            <a:r>
              <a:rPr lang="en-US" sz="2000" dirty="0">
                <a:hlinkClick r:id="rId10"/>
              </a:rPr>
              <a:t>support@peeringdb.com</a:t>
            </a:r>
            <a:endParaRPr lang="en-US" sz="2000" dirty="0"/>
          </a:p>
          <a:p>
            <a:r>
              <a:rPr lang="en-US" sz="2000" dirty="0"/>
              <a:t>Presentation requests: </a:t>
            </a:r>
            <a:r>
              <a:rPr lang="en-US" sz="2000" dirty="0">
                <a:hlinkClick r:id="rId11"/>
              </a:rPr>
              <a:t>outreachcom@lists.peeringdb.com</a:t>
            </a:r>
            <a:endParaRPr lang="en-US" sz="2000" dirty="0"/>
          </a:p>
          <a:p>
            <a:r>
              <a:rPr lang="en-US" sz="2000" dirty="0"/>
              <a:t>Uptime status: </a:t>
            </a:r>
            <a:r>
              <a:rPr lang="en-US" sz="2000" dirty="0">
                <a:hlinkClick r:id="rId12"/>
              </a:rPr>
              <a:t>http://status.peeringdb.com/</a:t>
            </a:r>
            <a:endParaRPr lang="en-US" sz="2000" dirty="0"/>
          </a:p>
          <a:p>
            <a:r>
              <a:rPr lang="en-US" sz="2000" dirty="0"/>
              <a:t>Bugs and feature requests: </a:t>
            </a:r>
            <a:r>
              <a:rPr lang="en-US" sz="2000" dirty="0">
                <a:hlinkClick r:id="rId13"/>
              </a:rPr>
              <a:t>https://github.com/peeringdb/peeringdb/</a:t>
            </a:r>
            <a:endParaRPr lang="en-US" sz="2000" dirty="0"/>
          </a:p>
          <a:p>
            <a:r>
              <a:rPr lang="en-US" sz="2000" dirty="0"/>
              <a:t>Social media:</a:t>
            </a:r>
          </a:p>
          <a:p>
            <a:pPr>
              <a:buClr>
                <a:schemeClr val="bg1"/>
              </a:buClr>
            </a:pPr>
            <a:r>
              <a:rPr lang="en-US" sz="2000" dirty="0">
                <a:hlinkClick r:id="rId14"/>
              </a:rPr>
              <a:t>https://www.facebook.com/peeringdb/</a:t>
            </a: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>
                <a:hlinkClick r:id="rId15"/>
              </a:rPr>
              <a:t>https://www.linkedin.com/company/peeringdb</a:t>
            </a:r>
            <a:endParaRPr lang="en-US" sz="2000" dirty="0"/>
          </a:p>
          <a:p>
            <a:pPr>
              <a:buClr>
                <a:schemeClr val="bg1"/>
              </a:buClr>
            </a:pPr>
            <a:r>
              <a:rPr lang="en-US" sz="2000" dirty="0">
                <a:hlinkClick r:id="rId16"/>
              </a:rPr>
              <a:t>@</a:t>
            </a:r>
            <a:r>
              <a:rPr lang="en-US" sz="2000" dirty="0" err="1">
                <a:hlinkClick r:id="rId16"/>
              </a:rPr>
              <a:t>PeeringDB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and Resources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A4AEE9-92A4-4EAE-A1DB-84B654FE923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75" y="4274708"/>
            <a:ext cx="365760" cy="365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E3BDF9-C555-4B47-8EDD-0A3A7DBE3AF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75" y="3233591"/>
            <a:ext cx="365760" cy="3657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72E43B-42A3-4D59-845B-FD2794C715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75" y="4722226"/>
            <a:ext cx="365760" cy="365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28ADA4A-49E0-4F40-AA61-B24A4762651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75" y="5168437"/>
            <a:ext cx="365760" cy="2984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55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10F63F4B-08C4-4B6C-B99A-9F50C1178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75583B8E-07F9-4ED0-951C-E2AEE7899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6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Angola</a:t>
            </a:r>
            <a:r>
              <a:rPr lang="de-DE" dirty="0" smtClean="0"/>
              <a:t> </a:t>
            </a:r>
            <a:r>
              <a:rPr lang="de-DE" dirty="0" smtClean="0"/>
              <a:t>and </a:t>
            </a:r>
            <a:r>
              <a:rPr lang="de-DE" dirty="0" smtClean="0"/>
              <a:t>its Neighbours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14318"/>
              </p:ext>
            </p:extLst>
          </p:nvPr>
        </p:nvGraphicFramePr>
        <p:xfrm>
          <a:off x="46299" y="2157544"/>
          <a:ext cx="12093615" cy="149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Worksheet" r:id="rId4" imgW="10774896" imgH="1333763" progId="Excel.Sheet.12">
                  <p:embed/>
                </p:oleObj>
              </mc:Choice>
              <mc:Fallback>
                <p:oleObj name="Worksheet" r:id="rId4" imgW="10774896" imgH="13337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99" y="2157544"/>
                        <a:ext cx="12093615" cy="1496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96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86" y="1231654"/>
            <a:ext cx="8238543" cy="455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 // Profile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705372" y="1935920"/>
            <a:ext cx="236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Select Language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47213" y="2843581"/>
            <a:ext cx="235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Request Affiliation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9028253" y="1700205"/>
            <a:ext cx="799908" cy="43577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303362" y="3043636"/>
            <a:ext cx="1232704" cy="2970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04667" y="5762425"/>
            <a:ext cx="33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Change Email and Password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458779" y="4502552"/>
            <a:ext cx="579575" cy="745281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720314" y="5027633"/>
            <a:ext cx="1560321" cy="704918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9203803" y="3335438"/>
            <a:ext cx="1248717" cy="2488859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4020" y="5223017"/>
            <a:ext cx="2053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Your Affiliations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8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12" y="1368601"/>
            <a:ext cx="10058400" cy="438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 // org view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670648" y="1906201"/>
            <a:ext cx="2648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Facilities are Shown 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Angola Cables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has </a:t>
            </a:r>
            <a:r>
              <a:rPr lang="en-US" sz="2000" dirty="0" smtClean="0">
                <a:solidFill>
                  <a:schemeClr val="accent1"/>
                </a:solidFill>
              </a:rPr>
              <a:t>2 Facilities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4747" y="4038180"/>
            <a:ext cx="260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Networks are Shown </a:t>
            </a:r>
            <a:r>
              <a:rPr lang="en-US" sz="2000" b="1" dirty="0" smtClean="0">
                <a:solidFill>
                  <a:schemeClr val="accent1"/>
                </a:solidFill>
              </a:rPr>
              <a:t>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Angola Cables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has </a:t>
            </a:r>
            <a:r>
              <a:rPr lang="en-US" sz="2000" dirty="0" smtClean="0">
                <a:solidFill>
                  <a:schemeClr val="accent1"/>
                </a:solidFill>
              </a:rPr>
              <a:t>1 </a:t>
            </a:r>
            <a:r>
              <a:rPr lang="en-US" sz="2000" dirty="0">
                <a:solidFill>
                  <a:schemeClr val="accent1"/>
                </a:solidFill>
              </a:rPr>
              <a:t>Network </a:t>
            </a:r>
            <a:r>
              <a:rPr lang="en-US" sz="2000" dirty="0" smtClean="0">
                <a:solidFill>
                  <a:schemeClr val="accent1"/>
                </a:solidFill>
              </a:rPr>
              <a:t>Record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40512" y="4591826"/>
            <a:ext cx="4456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Exchanges are Shown 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Angola Cables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has </a:t>
            </a:r>
            <a:r>
              <a:rPr lang="en-US" sz="2000" dirty="0">
                <a:solidFill>
                  <a:schemeClr val="accent1"/>
                </a:solidFill>
              </a:rPr>
              <a:t>0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Exchange </a:t>
            </a:r>
            <a:r>
              <a:rPr lang="en-US" sz="2000" dirty="0" smtClean="0">
                <a:solidFill>
                  <a:schemeClr val="accent1"/>
                </a:solidFill>
              </a:rPr>
              <a:t>Record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8443731" y="2899247"/>
            <a:ext cx="920188" cy="7297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H="1" flipV="1">
            <a:off x="9086127" y="4355067"/>
            <a:ext cx="628620" cy="344833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75587" y="4875440"/>
            <a:ext cx="813101" cy="70329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2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4" y="1261640"/>
            <a:ext cx="6622604" cy="4826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 // net view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13266" y="2604557"/>
            <a:ext cx="443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Connections to </a:t>
            </a:r>
            <a:r>
              <a:rPr lang="en-US" sz="2000" b="1" dirty="0" err="1" smtClean="0">
                <a:solidFill>
                  <a:schemeClr val="accent1"/>
                </a:solidFill>
              </a:rPr>
              <a:t>IXes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are Shown 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Angola Cables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has </a:t>
            </a:r>
            <a:r>
              <a:rPr lang="en-US" sz="2000" dirty="0" smtClean="0">
                <a:solidFill>
                  <a:schemeClr val="accent1"/>
                </a:solidFill>
              </a:rPr>
              <a:t>many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Connections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1149" y="4671368"/>
            <a:ext cx="506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Connections at Facilities are </a:t>
            </a:r>
            <a:r>
              <a:rPr lang="en-US" sz="2000" b="1" dirty="0">
                <a:solidFill>
                  <a:schemeClr val="accent1"/>
                </a:solidFill>
              </a:rPr>
              <a:t>Shown </a:t>
            </a:r>
            <a:r>
              <a:rPr lang="en-US" sz="2000" b="1" dirty="0" smtClean="0">
                <a:solidFill>
                  <a:schemeClr val="accent1"/>
                </a:solidFill>
              </a:rPr>
              <a:t>Here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Angola Cables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has </a:t>
            </a:r>
            <a:r>
              <a:rPr lang="en-US" sz="2000" dirty="0" smtClean="0">
                <a:solidFill>
                  <a:schemeClr val="accent1"/>
                </a:solidFill>
              </a:rPr>
              <a:t>many </a:t>
            </a:r>
            <a:r>
              <a:rPr lang="en-US" sz="2000" dirty="0" smtClean="0">
                <a:solidFill>
                  <a:schemeClr val="accent1"/>
                </a:solidFill>
              </a:rPr>
              <a:t>Connections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481822" y="3040822"/>
            <a:ext cx="920188" cy="7297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29468" y="5143082"/>
            <a:ext cx="1246209" cy="59217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6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32" y="1233903"/>
            <a:ext cx="10058400" cy="4092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 // </a:t>
            </a:r>
            <a:r>
              <a:rPr lang="en-US" dirty="0" err="1" smtClean="0"/>
              <a:t>fac</a:t>
            </a:r>
            <a:r>
              <a:rPr lang="en-US" dirty="0" smtClean="0"/>
              <a:t> view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69446" y="4878969"/>
            <a:ext cx="595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Networks are Shown </a:t>
            </a:r>
            <a:r>
              <a:rPr lang="en-US" sz="2000" b="1" dirty="0" smtClean="0">
                <a:solidFill>
                  <a:schemeClr val="accent1"/>
                </a:solidFill>
              </a:rPr>
              <a:t>Here</a:t>
            </a: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AngoNAP</a:t>
            </a:r>
            <a:r>
              <a:rPr lang="en-US" sz="2000" dirty="0" smtClean="0">
                <a:solidFill>
                  <a:schemeClr val="accent1"/>
                </a:solidFill>
              </a:rPr>
              <a:t> Luanda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hosts </a:t>
            </a:r>
            <a:r>
              <a:rPr lang="en-US" sz="2000" dirty="0">
                <a:solidFill>
                  <a:schemeClr val="accent1"/>
                </a:solidFill>
              </a:rPr>
              <a:t>7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networks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6662" y="5462649"/>
            <a:ext cx="432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Local Exchanges </a:t>
            </a:r>
            <a:r>
              <a:rPr lang="en-US" sz="2000" b="1" dirty="0">
                <a:solidFill>
                  <a:schemeClr val="accent1"/>
                </a:solidFill>
              </a:rPr>
              <a:t>are Shown Here</a:t>
            </a: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AngoNAP</a:t>
            </a:r>
            <a:r>
              <a:rPr lang="en-US" sz="2000" dirty="0" smtClean="0">
                <a:solidFill>
                  <a:schemeClr val="accent1"/>
                </a:solidFill>
              </a:rPr>
              <a:t> Luanda hosts 1 </a:t>
            </a:r>
            <a:r>
              <a:rPr lang="en-US" sz="2000" dirty="0" smtClean="0">
                <a:solidFill>
                  <a:schemeClr val="accent1"/>
                </a:solidFill>
              </a:rPr>
              <a:t>Exchange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8588415" y="3107803"/>
            <a:ext cx="114272" cy="177116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02605" y="5058137"/>
            <a:ext cx="715830" cy="45370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7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80" y="1241543"/>
            <a:ext cx="6667384" cy="4892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 // ix View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379019" y="5587610"/>
            <a:ext cx="269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Peers </a:t>
            </a:r>
            <a:r>
              <a:rPr lang="en-US" sz="2000" b="1" dirty="0">
                <a:solidFill>
                  <a:schemeClr val="accent1"/>
                </a:solidFill>
              </a:rPr>
              <a:t>are Shown </a:t>
            </a:r>
            <a:r>
              <a:rPr lang="en-US" sz="2000" b="1" dirty="0" smtClean="0">
                <a:solidFill>
                  <a:schemeClr val="accent1"/>
                </a:solidFill>
              </a:rPr>
              <a:t>Here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47213" y="2843581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LAN Information is </a:t>
            </a:r>
            <a:r>
              <a:rPr lang="en-US" sz="2000" b="1" dirty="0">
                <a:solidFill>
                  <a:schemeClr val="accent1"/>
                </a:solidFill>
              </a:rPr>
              <a:t>Shown Here</a:t>
            </a: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angonix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has 2</a:t>
            </a:r>
            <a:r>
              <a:rPr lang="en-US" sz="2000" dirty="0" smtClean="0">
                <a:solidFill>
                  <a:schemeClr val="accent1"/>
                </a:solidFill>
              </a:rPr>
              <a:t> IPFX Records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>
            <a:stCxn id="27" idx="0"/>
          </p:cNvCxnSpPr>
          <p:nvPr/>
        </p:nvCxnSpPr>
        <p:spPr>
          <a:xfrm flipH="1" flipV="1">
            <a:off x="9587894" y="4019538"/>
            <a:ext cx="1139358" cy="1568072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02312" y="3209234"/>
            <a:ext cx="935175" cy="1860477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58696" y="4775778"/>
            <a:ext cx="4139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Facility Information is </a:t>
            </a:r>
            <a:r>
              <a:rPr lang="en-US" sz="2000" b="1" dirty="0">
                <a:solidFill>
                  <a:schemeClr val="accent1"/>
                </a:solidFill>
              </a:rPr>
              <a:t>Shown Here</a:t>
            </a: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</a:rPr>
              <a:t>angonix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is in </a:t>
            </a:r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 Facility</a:t>
            </a:r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31904" y="5212880"/>
            <a:ext cx="612774" cy="574785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419215"/>
            <a:ext cx="356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IX Information is </a:t>
            </a:r>
            <a:r>
              <a:rPr lang="en-US" sz="2000" b="1" dirty="0">
                <a:solidFill>
                  <a:schemeClr val="accent1"/>
                </a:solidFill>
              </a:rPr>
              <a:t>Shown </a:t>
            </a:r>
            <a:r>
              <a:rPr lang="en-US" sz="2000" b="1" dirty="0" smtClean="0">
                <a:solidFill>
                  <a:schemeClr val="accent1"/>
                </a:solidFill>
              </a:rPr>
              <a:t>Here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28215" y="1655899"/>
            <a:ext cx="846485" cy="61143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RESTful API Designed for Automation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 dirty="0"/>
              <a:t>All operations are supported and are designed to be automated</a:t>
            </a:r>
          </a:p>
          <a:p>
            <a:pPr lvl="1"/>
            <a:r>
              <a:rPr lang="en" dirty="0"/>
              <a:t>Read</a:t>
            </a:r>
          </a:p>
          <a:p>
            <a:pPr lvl="1"/>
            <a:r>
              <a:rPr lang="en" dirty="0"/>
              <a:t>Create</a:t>
            </a:r>
          </a:p>
          <a:p>
            <a:pPr lvl="1"/>
            <a:r>
              <a:rPr lang="en" dirty="0"/>
              <a:t>Update</a:t>
            </a:r>
          </a:p>
          <a:p>
            <a:pPr lvl="1"/>
            <a:r>
              <a:rPr lang="en" dirty="0"/>
              <a:t>Delete</a:t>
            </a:r>
          </a:p>
          <a:p>
            <a:pPr lvl="0"/>
            <a:r>
              <a:rPr lang="en" dirty="0"/>
              <a:t>Each object type has an associated tag</a:t>
            </a:r>
          </a:p>
          <a:p>
            <a:pPr lvl="1"/>
            <a:r>
              <a:rPr lang="en" dirty="0"/>
              <a:t>Basic types: org, net, ix, fac, </a:t>
            </a:r>
            <a:r>
              <a:rPr lang="en" dirty="0" smtClean="0"/>
              <a:t>poc, as_set</a:t>
            </a:r>
            <a:endParaRPr lang="en" dirty="0"/>
          </a:p>
          <a:p>
            <a:pPr lvl="1"/>
            <a:r>
              <a:rPr lang="en" dirty="0"/>
              <a:t>Derived types: ixfac, ixlan, ixpfx, netfac, netixlan</a:t>
            </a:r>
          </a:p>
          <a:p>
            <a:r>
              <a:rPr lang="en-US" dirty="0"/>
              <a:t>List of objects: </a:t>
            </a:r>
            <a:r>
              <a:rPr lang="en-US" dirty="0">
                <a:hlinkClick r:id="rId2"/>
              </a:rPr>
              <a:t>https://peeringdb.com/apidocs/</a:t>
            </a:r>
            <a:endParaRPr lang="en-US" dirty="0"/>
          </a:p>
          <a:p>
            <a:r>
              <a:rPr lang="en-US" dirty="0"/>
              <a:t>API documentation: </a:t>
            </a:r>
            <a:r>
              <a:rPr lang="en-US" dirty="0">
                <a:hlinkClick r:id="rId3"/>
              </a:rPr>
              <a:t>http://docs.peeringdb.com/api_specs/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APF1.0, Luanda, Angola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B1E8-EC63-49BB-A3D2-FEC6703785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2019-11-29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4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eringDB Colors">
      <a:dk1>
        <a:srgbClr val="00203E"/>
      </a:dk1>
      <a:lt1>
        <a:srgbClr val="F1F1F1"/>
      </a:lt1>
      <a:dk2>
        <a:srgbClr val="000000"/>
      </a:dk2>
      <a:lt2>
        <a:srgbClr val="FFFFFF"/>
      </a:lt2>
      <a:accent1>
        <a:srgbClr val="33744A"/>
      </a:accent1>
      <a:accent2>
        <a:srgbClr val="1C3F28"/>
      </a:accent2>
      <a:accent3>
        <a:srgbClr val="4B6063"/>
      </a:accent3>
      <a:accent4>
        <a:srgbClr val="B0DBD8"/>
      </a:accent4>
      <a:accent5>
        <a:srgbClr val="C7968D"/>
      </a:accent5>
      <a:accent6>
        <a:srgbClr val="961E1E"/>
      </a:accent6>
      <a:hlink>
        <a:srgbClr val="0563C1"/>
      </a:hlink>
      <a:folHlink>
        <a:srgbClr val="954F72"/>
      </a:folHlink>
    </a:clrScheme>
    <a:fontScheme name="PeeringDB Fonts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CAB7D830-2409-4EBE-B9C1-4E021ED4DF63}" vid="{F748ECAA-008F-4A87-8FAC-1E1C0E3A3F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peeringdb-template</Template>
  <TotalTime>0</TotalTime>
  <Words>1531</Words>
  <Application>Microsoft Office PowerPoint</Application>
  <PresentationFormat>Widescreen</PresentationFormat>
  <Paragraphs>354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Lato</vt:lpstr>
      <vt:lpstr>Lato Black</vt:lpstr>
      <vt:lpstr>Office Theme</vt:lpstr>
      <vt:lpstr>Microsoft Excel Worksheet</vt:lpstr>
      <vt:lpstr>Introduction to PeeringDB</vt:lpstr>
      <vt:lpstr>What is PeeringDB?</vt:lpstr>
      <vt:lpstr>Angola and its Neighbours</vt:lpstr>
      <vt:lpstr>The GUI // Profile View</vt:lpstr>
      <vt:lpstr>The GUI // org view</vt:lpstr>
      <vt:lpstr>The GUI // net view</vt:lpstr>
      <vt:lpstr>The GUI // fac view</vt:lpstr>
      <vt:lpstr>The GUI // ix View</vt:lpstr>
      <vt:lpstr>RESTful API Designed for Automation</vt:lpstr>
      <vt:lpstr>Quick Example Output in JSON</vt:lpstr>
      <vt:lpstr>Governance and Membership</vt:lpstr>
      <vt:lpstr>Committees</vt:lpstr>
      <vt:lpstr>Support Ticket Statistics</vt:lpstr>
      <vt:lpstr>Become a PeeringDB Sponsor!</vt:lpstr>
      <vt:lpstr>Thank you to our sponsors!</vt:lpstr>
      <vt:lpstr>Feature Workflow</vt:lpstr>
      <vt:lpstr>Release Process</vt:lpstr>
      <vt:lpstr>Beta Development</vt:lpstr>
      <vt:lpstr>Recent Development Highlights</vt:lpstr>
      <vt:lpstr>Product Update</vt:lpstr>
      <vt:lpstr>Next Release and Discussions</vt:lpstr>
      <vt:lpstr>What’s next?</vt:lpstr>
      <vt:lpstr>Information and 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PeeringDB Update</dc:title>
  <dc:creator>Greg Hankins</dc:creator>
  <cp:lastModifiedBy>Arnold Nipper</cp:lastModifiedBy>
  <cp:revision>75</cp:revision>
  <dcterms:created xsi:type="dcterms:W3CDTF">2019-02-20T23:32:47Z</dcterms:created>
  <dcterms:modified xsi:type="dcterms:W3CDTF">2019-11-23T20:13:40Z</dcterms:modified>
</cp:coreProperties>
</file>